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9" r:id="rId4"/>
    <p:sldId id="256" r:id="rId5"/>
    <p:sldId id="257" r:id="rId6"/>
    <p:sldId id="261" r:id="rId7"/>
    <p:sldId id="262" r:id="rId8"/>
  </p:sldIdLst>
  <p:sldSz cx="12192000" cy="6858000"/>
  <p:notesSz cx="7315200" cy="96012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EF70D6-E90F-4371-BCD7-76C659E798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D474BC-3AF1-4F38-95D8-98E9E8969F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35D7B1-7629-4C6C-A706-5C7F468E3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2A71FE-805D-409C-8880-E19E4DE46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8FBE9F-F9DF-46F6-A6D7-31A96CE39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82081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6A741D-81C7-4B7A-9167-96EAA0BA6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BA88C4A-AC17-4090-89EB-92DF4EA33E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B7FC85-35E8-437F-933B-8592D0E70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800EAD-3C2B-4A9B-9009-F16699BEF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95F2E8-7643-414C-A697-A8CB36D2E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411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771C38A-2719-418C-9F7F-A07D7267F0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FE39F9C-250F-422C-9C03-C36F9F5E9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9CDC81-C46C-4106-B391-4CF2B95E5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C301814-F386-4B7D-896C-F72D7877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4BC64E-66AA-43D3-AE0A-DA2BEE956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0260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364296-DEF7-4D38-A5DA-488F2ED9A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8CBF2F-965D-4506-8769-15B23882E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ECD744-71E9-4FC4-A381-D414999D1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257B7C-8186-4CD5-B320-D24FE5CCF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F2E4D7-4944-4DFF-9B02-7AAB74BD5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998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0E9691-8719-4AD7-B741-92F02BCE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4A420CC-817E-4DDB-88E7-11E96D12C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D4CFF7-EB95-4286-8A58-813C12421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690D7B-BB78-4C79-86AB-3D94005BC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B6EEE0-C2E3-4CBB-964C-1FDFD73BD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9254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9467C2-4B61-4A9D-85C4-AFAE7C8AF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239368-E678-4FCB-B882-DDF887326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C7AA077-88C3-4912-ACBD-F566751F6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888A83-3BE9-4A2D-A090-50E238021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18D18A9-EE6D-495B-BDA1-BF15A3F5C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13C9-9528-4178-BE8F-7C1D2BC8B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99599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B26D5E-BA25-465A-A609-9B7306DD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2C750DF-530F-48A3-921B-A2C7E30FA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9D343C5-9E4F-4117-AC1E-5FC5A3C92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662545C-08E4-4BC7-8D57-209690CA7E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BBEC9CA-18DC-4FA6-9CCA-5DBF1A78E7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D0A6D2B-388B-43F9-915D-AF4177615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CF512BF-EF38-410C-8AE2-D7141521A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1A13178-C501-44BF-A0AB-8E1E3AB82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8004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0CCCD-216F-41DC-BB80-D873D4BBE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F2731B9-E643-4FBE-AD84-1E91524DC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880ACD2-FBC0-4771-9FDC-A8F4B7F13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8ABBEFA-AD8A-4C96-A4AA-85699BB1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331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BC17728-B935-4E0B-8C44-2E6350D4D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053879F-54B6-41D8-8DFB-52C26DBB5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445A7A0-F9E4-4C22-8B46-D0BDB40AD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676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64FAFD-BB6A-470E-AE4C-9EC3800EC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D98D92-4FE1-4830-B98A-4B01A207F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026201E-47DA-4A46-A711-517765121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56A67FF-7FC4-427A-8D77-FE5504C97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A42611-5A01-4168-9CFE-92B0E9F0E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0D517EC-347C-4A9A-8F7F-4A62FD0A3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58627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403251-084C-4EC4-AB8C-A835429D9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CA8A034-7827-4E2E-ADDE-FD2D2B9D3D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78EF497-E380-4672-B22D-AA025C4838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B93ADF-A3CF-44B9-A6D1-A38E16FF3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1735E66-C2D9-42A4-917F-A09288B7F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ADDF08-C9ED-4C7B-A5F1-7ED019504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25681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D455D8F-683E-4ABE-BF23-AD48C1D0B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5B8C114-45BB-4739-910C-853D95656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62FBFA-4256-4D9A-9FE8-A22669BEBD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6A30D-3921-4511-8BAB-666500E836DD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1751DD-6235-4FBA-A146-47C807470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2113DB-39AB-4969-87C3-CD13EC056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C92F2-F9EE-49FA-A383-E5A477DA423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54781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55F6BA3B-B787-4C44-9A61-0985B5668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40"/>
            <a:ext cx="12192000" cy="6802920"/>
          </a:xfrm>
          <a:prstGeom prst="rect">
            <a:avLst/>
          </a:prstGeom>
        </p:spPr>
      </p:pic>
      <p:grpSp>
        <p:nvGrpSpPr>
          <p:cNvPr id="12" name="Google Shape;209;p2">
            <a:extLst>
              <a:ext uri="{FF2B5EF4-FFF2-40B4-BE49-F238E27FC236}">
                <a16:creationId xmlns:a16="http://schemas.microsoft.com/office/drawing/2014/main" id="{4921A909-6258-45CE-A100-DB18F06C378D}"/>
              </a:ext>
            </a:extLst>
          </p:cNvPr>
          <p:cNvGrpSpPr/>
          <p:nvPr/>
        </p:nvGrpSpPr>
        <p:grpSpPr>
          <a:xfrm rot="1627598">
            <a:off x="4662066" y="2146099"/>
            <a:ext cx="731815" cy="732376"/>
            <a:chOff x="743235" y="2210310"/>
            <a:chExt cx="2982603" cy="3298606"/>
          </a:xfrm>
        </p:grpSpPr>
        <p:pic>
          <p:nvPicPr>
            <p:cNvPr id="13" name="Google Shape;210;p2">
              <a:extLst>
                <a:ext uri="{FF2B5EF4-FFF2-40B4-BE49-F238E27FC236}">
                  <a16:creationId xmlns:a16="http://schemas.microsoft.com/office/drawing/2014/main" id="{1C3F42A7-8BCE-437E-A1DE-B626EB3CBEB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4" name="Google Shape;211;p2">
              <a:extLst>
                <a:ext uri="{FF2B5EF4-FFF2-40B4-BE49-F238E27FC236}">
                  <a16:creationId xmlns:a16="http://schemas.microsoft.com/office/drawing/2014/main" id="{78977D79-B207-418A-BA5F-600F8B00DBB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5" name="Google Shape;212;p2">
              <a:extLst>
                <a:ext uri="{FF2B5EF4-FFF2-40B4-BE49-F238E27FC236}">
                  <a16:creationId xmlns:a16="http://schemas.microsoft.com/office/drawing/2014/main" id="{2F6DD6F9-C946-4A41-9E81-DF5DCD82E62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16" name="Elipse 15">
            <a:extLst>
              <a:ext uri="{FF2B5EF4-FFF2-40B4-BE49-F238E27FC236}">
                <a16:creationId xmlns:a16="http://schemas.microsoft.com/office/drawing/2014/main" id="{1B589B34-83F9-4317-BDEA-68655769F598}"/>
              </a:ext>
            </a:extLst>
          </p:cNvPr>
          <p:cNvSpPr/>
          <p:nvPr/>
        </p:nvSpPr>
        <p:spPr>
          <a:xfrm>
            <a:off x="4000501" y="1534698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22" name="Google Shape;209;p2">
            <a:extLst>
              <a:ext uri="{FF2B5EF4-FFF2-40B4-BE49-F238E27FC236}">
                <a16:creationId xmlns:a16="http://schemas.microsoft.com/office/drawing/2014/main" id="{8B929D94-C0D5-4C63-9AB8-2D46E344F46D}"/>
              </a:ext>
            </a:extLst>
          </p:cNvPr>
          <p:cNvGrpSpPr/>
          <p:nvPr/>
        </p:nvGrpSpPr>
        <p:grpSpPr>
          <a:xfrm rot="1303224">
            <a:off x="1884068" y="3772104"/>
            <a:ext cx="731815" cy="732376"/>
            <a:chOff x="743235" y="2210310"/>
            <a:chExt cx="2982603" cy="3298606"/>
          </a:xfrm>
        </p:grpSpPr>
        <p:pic>
          <p:nvPicPr>
            <p:cNvPr id="23" name="Google Shape;210;p2">
              <a:extLst>
                <a:ext uri="{FF2B5EF4-FFF2-40B4-BE49-F238E27FC236}">
                  <a16:creationId xmlns:a16="http://schemas.microsoft.com/office/drawing/2014/main" id="{293D5A21-568A-4674-BBE4-FA1B67EB8D2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4" name="Google Shape;211;p2">
              <a:extLst>
                <a:ext uri="{FF2B5EF4-FFF2-40B4-BE49-F238E27FC236}">
                  <a16:creationId xmlns:a16="http://schemas.microsoft.com/office/drawing/2014/main" id="{D365055F-86B1-4CB8-8D8C-B1229D3E8C3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5" name="Google Shape;212;p2">
              <a:extLst>
                <a:ext uri="{FF2B5EF4-FFF2-40B4-BE49-F238E27FC236}">
                  <a16:creationId xmlns:a16="http://schemas.microsoft.com/office/drawing/2014/main" id="{B8625069-97F7-46F3-AD43-A35F38B779EC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6" name="Elipse 25">
            <a:extLst>
              <a:ext uri="{FF2B5EF4-FFF2-40B4-BE49-F238E27FC236}">
                <a16:creationId xmlns:a16="http://schemas.microsoft.com/office/drawing/2014/main" id="{A0475EDA-2387-42B4-BAC6-383C57F040A9}"/>
              </a:ext>
            </a:extLst>
          </p:cNvPr>
          <p:cNvSpPr/>
          <p:nvPr/>
        </p:nvSpPr>
        <p:spPr>
          <a:xfrm rot="21275626">
            <a:off x="1222503" y="3160703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2" name="Google Shape;209;p2">
            <a:extLst>
              <a:ext uri="{FF2B5EF4-FFF2-40B4-BE49-F238E27FC236}">
                <a16:creationId xmlns:a16="http://schemas.microsoft.com/office/drawing/2014/main" id="{3F500F1F-8B23-4AE4-951B-FE58FC626192}"/>
              </a:ext>
            </a:extLst>
          </p:cNvPr>
          <p:cNvGrpSpPr/>
          <p:nvPr/>
        </p:nvGrpSpPr>
        <p:grpSpPr>
          <a:xfrm rot="2379142">
            <a:off x="1297984" y="1027895"/>
            <a:ext cx="731815" cy="732376"/>
            <a:chOff x="743235" y="2210310"/>
            <a:chExt cx="2982603" cy="3298606"/>
          </a:xfrm>
        </p:grpSpPr>
        <p:pic>
          <p:nvPicPr>
            <p:cNvPr id="33" name="Google Shape;210;p2">
              <a:extLst>
                <a:ext uri="{FF2B5EF4-FFF2-40B4-BE49-F238E27FC236}">
                  <a16:creationId xmlns:a16="http://schemas.microsoft.com/office/drawing/2014/main" id="{F6627249-9CF2-4CAD-A210-2AE9E831B71D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4" name="Google Shape;211;p2">
              <a:extLst>
                <a:ext uri="{FF2B5EF4-FFF2-40B4-BE49-F238E27FC236}">
                  <a16:creationId xmlns:a16="http://schemas.microsoft.com/office/drawing/2014/main" id="{B30CE7B4-DF6E-4382-8BFD-7CF27B6356D1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5" name="Google Shape;212;p2">
              <a:extLst>
                <a:ext uri="{FF2B5EF4-FFF2-40B4-BE49-F238E27FC236}">
                  <a16:creationId xmlns:a16="http://schemas.microsoft.com/office/drawing/2014/main" id="{75A44374-D1F7-49C4-A193-2067095BB7A5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36" name="Elipse 35">
            <a:extLst>
              <a:ext uri="{FF2B5EF4-FFF2-40B4-BE49-F238E27FC236}">
                <a16:creationId xmlns:a16="http://schemas.microsoft.com/office/drawing/2014/main" id="{B791ED8E-2021-4B30-9ADE-1DAE190DE6C8}"/>
              </a:ext>
            </a:extLst>
          </p:cNvPr>
          <p:cNvSpPr/>
          <p:nvPr/>
        </p:nvSpPr>
        <p:spPr>
          <a:xfrm rot="751544">
            <a:off x="636419" y="416494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7" name="Google Shape;209;p2">
            <a:extLst>
              <a:ext uri="{FF2B5EF4-FFF2-40B4-BE49-F238E27FC236}">
                <a16:creationId xmlns:a16="http://schemas.microsoft.com/office/drawing/2014/main" id="{8C24A1BB-5F01-4803-BD4E-E463E75F475E}"/>
              </a:ext>
            </a:extLst>
          </p:cNvPr>
          <p:cNvGrpSpPr/>
          <p:nvPr/>
        </p:nvGrpSpPr>
        <p:grpSpPr>
          <a:xfrm rot="1627598">
            <a:off x="7209262" y="2293193"/>
            <a:ext cx="731815" cy="732376"/>
            <a:chOff x="743235" y="2210310"/>
            <a:chExt cx="2982603" cy="3298606"/>
          </a:xfrm>
        </p:grpSpPr>
        <p:pic>
          <p:nvPicPr>
            <p:cNvPr id="38" name="Google Shape;210;p2">
              <a:extLst>
                <a:ext uri="{FF2B5EF4-FFF2-40B4-BE49-F238E27FC236}">
                  <a16:creationId xmlns:a16="http://schemas.microsoft.com/office/drawing/2014/main" id="{3478A643-95D1-49E8-8882-36124FACC93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9" name="Google Shape;211;p2">
              <a:extLst>
                <a:ext uri="{FF2B5EF4-FFF2-40B4-BE49-F238E27FC236}">
                  <a16:creationId xmlns:a16="http://schemas.microsoft.com/office/drawing/2014/main" id="{9C4E7D52-90B3-406D-88A5-07F04B1B6272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40" name="Google Shape;212;p2">
              <a:extLst>
                <a:ext uri="{FF2B5EF4-FFF2-40B4-BE49-F238E27FC236}">
                  <a16:creationId xmlns:a16="http://schemas.microsoft.com/office/drawing/2014/main" id="{8BBB0B69-C837-4C58-9802-DC951513C33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41" name="Elipse 40">
            <a:extLst>
              <a:ext uri="{FF2B5EF4-FFF2-40B4-BE49-F238E27FC236}">
                <a16:creationId xmlns:a16="http://schemas.microsoft.com/office/drawing/2014/main" id="{D95D2317-D0CA-475A-959C-2F4256667A4C}"/>
              </a:ext>
            </a:extLst>
          </p:cNvPr>
          <p:cNvSpPr/>
          <p:nvPr/>
        </p:nvSpPr>
        <p:spPr>
          <a:xfrm>
            <a:off x="6547697" y="1681792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47" name="Google Shape;209;p2">
            <a:extLst>
              <a:ext uri="{FF2B5EF4-FFF2-40B4-BE49-F238E27FC236}">
                <a16:creationId xmlns:a16="http://schemas.microsoft.com/office/drawing/2014/main" id="{C4335FE8-13E4-4F1F-96D1-796F09563483}"/>
              </a:ext>
            </a:extLst>
          </p:cNvPr>
          <p:cNvGrpSpPr/>
          <p:nvPr/>
        </p:nvGrpSpPr>
        <p:grpSpPr>
          <a:xfrm rot="3391475">
            <a:off x="10953138" y="3786531"/>
            <a:ext cx="405360" cy="616959"/>
            <a:chOff x="1033125" y="2434423"/>
            <a:chExt cx="1652094" cy="2778771"/>
          </a:xfrm>
        </p:grpSpPr>
        <p:pic>
          <p:nvPicPr>
            <p:cNvPr id="48" name="Google Shape;211;p2">
              <a:extLst>
                <a:ext uri="{FF2B5EF4-FFF2-40B4-BE49-F238E27FC236}">
                  <a16:creationId xmlns:a16="http://schemas.microsoft.com/office/drawing/2014/main" id="{0AA12B44-21C0-49D1-AD12-C05608833CD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49" name="Google Shape;212;p2">
              <a:extLst>
                <a:ext uri="{FF2B5EF4-FFF2-40B4-BE49-F238E27FC236}">
                  <a16:creationId xmlns:a16="http://schemas.microsoft.com/office/drawing/2014/main" id="{1A02810F-1E91-4FC4-A3D6-09A17F04DC4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50" name="Círculo parcial 49">
            <a:extLst>
              <a:ext uri="{FF2B5EF4-FFF2-40B4-BE49-F238E27FC236}">
                <a16:creationId xmlns:a16="http://schemas.microsoft.com/office/drawing/2014/main" id="{7C1921B7-CCE8-4EEE-B138-75C4EDE0ADF3}"/>
              </a:ext>
            </a:extLst>
          </p:cNvPr>
          <p:cNvSpPr/>
          <p:nvPr/>
        </p:nvSpPr>
        <p:spPr>
          <a:xfrm rot="4460477">
            <a:off x="10206191" y="3129152"/>
            <a:ext cx="2020287" cy="2020287"/>
          </a:xfrm>
          <a:prstGeom prst="pie">
            <a:avLst>
              <a:gd name="adj1" fmla="val 2838665"/>
              <a:gd name="adj2" fmla="val 1769925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1" name="Google Shape;212;p2">
            <a:extLst>
              <a:ext uri="{FF2B5EF4-FFF2-40B4-BE49-F238E27FC236}">
                <a16:creationId xmlns:a16="http://schemas.microsoft.com/office/drawing/2014/main" id="{FAEF43AD-DECF-4FE8-9125-61354F5C039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0800000">
            <a:off x="4122174" y="3843000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2" name="Círculo parcial 51">
            <a:extLst>
              <a:ext uri="{FF2B5EF4-FFF2-40B4-BE49-F238E27FC236}">
                <a16:creationId xmlns:a16="http://schemas.microsoft.com/office/drawing/2014/main" id="{A5967F9E-299B-4AD9-A72F-ED7EF32D4B18}"/>
              </a:ext>
            </a:extLst>
          </p:cNvPr>
          <p:cNvSpPr/>
          <p:nvPr/>
        </p:nvSpPr>
        <p:spPr>
          <a:xfrm rot="4123021">
            <a:off x="3422683" y="3010334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3" name="Google Shape;212;p2">
            <a:extLst>
              <a:ext uri="{FF2B5EF4-FFF2-40B4-BE49-F238E27FC236}">
                <a16:creationId xmlns:a16="http://schemas.microsoft.com/office/drawing/2014/main" id="{49A8825E-4DA0-4C49-B13D-2E963CAC628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12626">
            <a:off x="4446069" y="3848116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4" name="Círculo parcial 53">
            <a:extLst>
              <a:ext uri="{FF2B5EF4-FFF2-40B4-BE49-F238E27FC236}">
                <a16:creationId xmlns:a16="http://schemas.microsoft.com/office/drawing/2014/main" id="{E2689EF1-15EA-49CA-9135-723C2DA4611A}"/>
              </a:ext>
            </a:extLst>
          </p:cNvPr>
          <p:cNvSpPr/>
          <p:nvPr/>
        </p:nvSpPr>
        <p:spPr>
          <a:xfrm rot="15105233">
            <a:off x="3439443" y="3014811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5" name="Google Shape;212;p2">
            <a:extLst>
              <a:ext uri="{FF2B5EF4-FFF2-40B4-BE49-F238E27FC236}">
                <a16:creationId xmlns:a16="http://schemas.microsoft.com/office/drawing/2014/main" id="{767AC02E-BB81-4CD2-B249-39201A425E4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0800000">
            <a:off x="6200073" y="3862738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6" name="Círculo parcial 55">
            <a:extLst>
              <a:ext uri="{FF2B5EF4-FFF2-40B4-BE49-F238E27FC236}">
                <a16:creationId xmlns:a16="http://schemas.microsoft.com/office/drawing/2014/main" id="{44ADE5B9-25BB-4358-A313-7E988F0AFC7F}"/>
              </a:ext>
            </a:extLst>
          </p:cNvPr>
          <p:cNvSpPr/>
          <p:nvPr/>
        </p:nvSpPr>
        <p:spPr>
          <a:xfrm rot="4123021">
            <a:off x="5500582" y="3030072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7" name="Google Shape;212;p2">
            <a:extLst>
              <a:ext uri="{FF2B5EF4-FFF2-40B4-BE49-F238E27FC236}">
                <a16:creationId xmlns:a16="http://schemas.microsoft.com/office/drawing/2014/main" id="{69DCDF31-36B2-44E6-AFCB-E6C2CC8261C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12626">
            <a:off x="6523968" y="3867854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8" name="Círculo parcial 57">
            <a:extLst>
              <a:ext uri="{FF2B5EF4-FFF2-40B4-BE49-F238E27FC236}">
                <a16:creationId xmlns:a16="http://schemas.microsoft.com/office/drawing/2014/main" id="{B9535575-BB96-4B39-B1DB-B166E58F958F}"/>
              </a:ext>
            </a:extLst>
          </p:cNvPr>
          <p:cNvSpPr/>
          <p:nvPr/>
        </p:nvSpPr>
        <p:spPr>
          <a:xfrm rot="15105233">
            <a:off x="5517342" y="3034549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59" name="Google Shape;212;p2">
            <a:extLst>
              <a:ext uri="{FF2B5EF4-FFF2-40B4-BE49-F238E27FC236}">
                <a16:creationId xmlns:a16="http://schemas.microsoft.com/office/drawing/2014/main" id="{9D014FA5-5FF5-480F-80D8-C3821D270B7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5400000">
            <a:off x="8401660" y="4436501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0" name="Círculo parcial 59">
            <a:extLst>
              <a:ext uri="{FF2B5EF4-FFF2-40B4-BE49-F238E27FC236}">
                <a16:creationId xmlns:a16="http://schemas.microsoft.com/office/drawing/2014/main" id="{C026714A-2E3F-4BC0-991E-16BE51831DBB}"/>
              </a:ext>
            </a:extLst>
          </p:cNvPr>
          <p:cNvSpPr/>
          <p:nvPr/>
        </p:nvSpPr>
        <p:spPr>
          <a:xfrm rot="20323021">
            <a:off x="7555982" y="3447681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1" name="Google Shape;212;p2">
            <a:extLst>
              <a:ext uri="{FF2B5EF4-FFF2-40B4-BE49-F238E27FC236}">
                <a16:creationId xmlns:a16="http://schemas.microsoft.com/office/drawing/2014/main" id="{1E955068-25B1-4616-93B8-E9483FB2D0B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6312626">
            <a:off x="8414556" y="4121264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2" name="Círculo parcial 61">
            <a:extLst>
              <a:ext uri="{FF2B5EF4-FFF2-40B4-BE49-F238E27FC236}">
                <a16:creationId xmlns:a16="http://schemas.microsoft.com/office/drawing/2014/main" id="{935B6435-C650-4F22-8A2F-55F9FF53261D}"/>
              </a:ext>
            </a:extLst>
          </p:cNvPr>
          <p:cNvSpPr/>
          <p:nvPr/>
        </p:nvSpPr>
        <p:spPr>
          <a:xfrm rot="9705233">
            <a:off x="7556867" y="3445808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3" name="Google Shape;212;p2">
            <a:extLst>
              <a:ext uri="{FF2B5EF4-FFF2-40B4-BE49-F238E27FC236}">
                <a16:creationId xmlns:a16="http://schemas.microsoft.com/office/drawing/2014/main" id="{336604C5-7629-46E1-A0DE-D13BDBF5ED1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0800000">
            <a:off x="2656744" y="2243881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4" name="Círculo parcial 63">
            <a:extLst>
              <a:ext uri="{FF2B5EF4-FFF2-40B4-BE49-F238E27FC236}">
                <a16:creationId xmlns:a16="http://schemas.microsoft.com/office/drawing/2014/main" id="{455D4123-FD5F-40C1-A97A-17179A753765}"/>
              </a:ext>
            </a:extLst>
          </p:cNvPr>
          <p:cNvSpPr/>
          <p:nvPr/>
        </p:nvSpPr>
        <p:spPr>
          <a:xfrm rot="4123021">
            <a:off x="1957253" y="1411215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5" name="Google Shape;212;p2">
            <a:extLst>
              <a:ext uri="{FF2B5EF4-FFF2-40B4-BE49-F238E27FC236}">
                <a16:creationId xmlns:a16="http://schemas.microsoft.com/office/drawing/2014/main" id="{954A5FD7-A4B7-4975-908E-0D644EDC543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12626">
            <a:off x="2980639" y="224899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6" name="Círculo parcial 65">
            <a:extLst>
              <a:ext uri="{FF2B5EF4-FFF2-40B4-BE49-F238E27FC236}">
                <a16:creationId xmlns:a16="http://schemas.microsoft.com/office/drawing/2014/main" id="{4A8DA331-6BE7-4302-B6A2-0BD1A51AD31C}"/>
              </a:ext>
            </a:extLst>
          </p:cNvPr>
          <p:cNvSpPr/>
          <p:nvPr/>
        </p:nvSpPr>
        <p:spPr>
          <a:xfrm rot="15105233">
            <a:off x="1974013" y="1415692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7" name="Google Shape;212;p2">
            <a:extLst>
              <a:ext uri="{FF2B5EF4-FFF2-40B4-BE49-F238E27FC236}">
                <a16:creationId xmlns:a16="http://schemas.microsoft.com/office/drawing/2014/main" id="{43B3E8CA-5D3B-4FBE-9EB5-7E6E050612E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9373579">
            <a:off x="9578323" y="2140866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8" name="Círculo parcial 67">
            <a:extLst>
              <a:ext uri="{FF2B5EF4-FFF2-40B4-BE49-F238E27FC236}">
                <a16:creationId xmlns:a16="http://schemas.microsoft.com/office/drawing/2014/main" id="{5B330CC5-E48F-4B7A-8B41-706A56764FA3}"/>
              </a:ext>
            </a:extLst>
          </p:cNvPr>
          <p:cNvSpPr/>
          <p:nvPr/>
        </p:nvSpPr>
        <p:spPr>
          <a:xfrm rot="2696600">
            <a:off x="8878328" y="1231013"/>
            <a:ext cx="2020287" cy="2020287"/>
          </a:xfrm>
          <a:prstGeom prst="pie">
            <a:avLst>
              <a:gd name="adj1" fmla="val 31520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69" name="Google Shape;212;p2">
            <a:extLst>
              <a:ext uri="{FF2B5EF4-FFF2-40B4-BE49-F238E27FC236}">
                <a16:creationId xmlns:a16="http://schemas.microsoft.com/office/drawing/2014/main" id="{C6F1D22A-D0C1-464B-BD75-AB0EB175C23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19360208">
            <a:off x="525912" y="277514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0" name="Círculo parcial 69">
            <a:extLst>
              <a:ext uri="{FF2B5EF4-FFF2-40B4-BE49-F238E27FC236}">
                <a16:creationId xmlns:a16="http://schemas.microsoft.com/office/drawing/2014/main" id="{F95AAB55-479B-450D-B560-96F5827ADB47}"/>
              </a:ext>
            </a:extLst>
          </p:cNvPr>
          <p:cNvSpPr/>
          <p:nvPr/>
        </p:nvSpPr>
        <p:spPr>
          <a:xfrm rot="12780454">
            <a:off x="-451397" y="2034803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71" name="Google Shape;212;p2">
            <a:extLst>
              <a:ext uri="{FF2B5EF4-FFF2-40B4-BE49-F238E27FC236}">
                <a16:creationId xmlns:a16="http://schemas.microsoft.com/office/drawing/2014/main" id="{A63A9659-230A-4E56-93DB-FEF41840B0E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4573589">
            <a:off x="6089573" y="72188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2" name="Círculo parcial 71">
            <a:extLst>
              <a:ext uri="{FF2B5EF4-FFF2-40B4-BE49-F238E27FC236}">
                <a16:creationId xmlns:a16="http://schemas.microsoft.com/office/drawing/2014/main" id="{7DDFF77B-0EFC-444D-AC5C-A6C13360CF68}"/>
              </a:ext>
            </a:extLst>
          </p:cNvPr>
          <p:cNvSpPr/>
          <p:nvPr/>
        </p:nvSpPr>
        <p:spPr>
          <a:xfrm rot="19298426">
            <a:off x="5206658" y="-289144"/>
            <a:ext cx="2020287" cy="2020287"/>
          </a:xfrm>
          <a:prstGeom prst="pie">
            <a:avLst>
              <a:gd name="adj1" fmla="val 31520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73" name="Google Shape;212;p2">
            <a:extLst>
              <a:ext uri="{FF2B5EF4-FFF2-40B4-BE49-F238E27FC236}">
                <a16:creationId xmlns:a16="http://schemas.microsoft.com/office/drawing/2014/main" id="{B33FEBE3-CB88-440F-9FF2-DABE30D9BAF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3143" t="44853" r="55742" b="17111"/>
          <a:stretch/>
        </p:blipFill>
        <p:spPr>
          <a:xfrm rot="4573589">
            <a:off x="7433783" y="555565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4" name="Círculo parcial 73">
            <a:extLst>
              <a:ext uri="{FF2B5EF4-FFF2-40B4-BE49-F238E27FC236}">
                <a16:creationId xmlns:a16="http://schemas.microsoft.com/office/drawing/2014/main" id="{B31CC040-E091-4901-949E-C192652FC4FE}"/>
              </a:ext>
            </a:extLst>
          </p:cNvPr>
          <p:cNvSpPr/>
          <p:nvPr/>
        </p:nvSpPr>
        <p:spPr>
          <a:xfrm rot="19298426">
            <a:off x="6550868" y="-455466"/>
            <a:ext cx="2020287" cy="2020287"/>
          </a:xfrm>
          <a:prstGeom prst="pie">
            <a:avLst>
              <a:gd name="adj1" fmla="val 3525836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5" name="Google Shape;239;p2">
            <a:extLst>
              <a:ext uri="{FF2B5EF4-FFF2-40B4-BE49-F238E27FC236}">
                <a16:creationId xmlns:a16="http://schemas.microsoft.com/office/drawing/2014/main" id="{8CC8B82B-F619-446F-A504-04C252AEB6B9}"/>
              </a:ext>
            </a:extLst>
          </p:cNvPr>
          <p:cNvSpPr txBox="1"/>
          <p:nvPr/>
        </p:nvSpPr>
        <p:spPr>
          <a:xfrm rot="990559">
            <a:off x="4847473" y="2399035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1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6" name="Google Shape;239;p2">
            <a:extLst>
              <a:ext uri="{FF2B5EF4-FFF2-40B4-BE49-F238E27FC236}">
                <a16:creationId xmlns:a16="http://schemas.microsoft.com/office/drawing/2014/main" id="{65FB54FC-6A18-491E-B679-C7AA9D74F211}"/>
              </a:ext>
            </a:extLst>
          </p:cNvPr>
          <p:cNvSpPr txBox="1"/>
          <p:nvPr/>
        </p:nvSpPr>
        <p:spPr>
          <a:xfrm rot="990559">
            <a:off x="7391568" y="2481999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2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7" name="Google Shape;239;p2">
            <a:extLst>
              <a:ext uri="{FF2B5EF4-FFF2-40B4-BE49-F238E27FC236}">
                <a16:creationId xmlns:a16="http://schemas.microsoft.com/office/drawing/2014/main" id="{981FB790-084A-436F-9551-E5E8AF0203EE}"/>
              </a:ext>
            </a:extLst>
          </p:cNvPr>
          <p:cNvSpPr txBox="1"/>
          <p:nvPr/>
        </p:nvSpPr>
        <p:spPr>
          <a:xfrm rot="990559">
            <a:off x="7415796" y="577007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3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8" name="Google Shape;239;p2">
            <a:extLst>
              <a:ext uri="{FF2B5EF4-FFF2-40B4-BE49-F238E27FC236}">
                <a16:creationId xmlns:a16="http://schemas.microsoft.com/office/drawing/2014/main" id="{02B815A5-4639-4748-82F0-35A527E121ED}"/>
              </a:ext>
            </a:extLst>
          </p:cNvPr>
          <p:cNvSpPr txBox="1"/>
          <p:nvPr/>
        </p:nvSpPr>
        <p:spPr>
          <a:xfrm rot="990559">
            <a:off x="6078409" y="738020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4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9" name="Google Shape;239;p2">
            <a:extLst>
              <a:ext uri="{FF2B5EF4-FFF2-40B4-BE49-F238E27FC236}">
                <a16:creationId xmlns:a16="http://schemas.microsoft.com/office/drawing/2014/main" id="{7FDBF53B-E088-4F83-9241-1E23BD2ADD1F}"/>
              </a:ext>
            </a:extLst>
          </p:cNvPr>
          <p:cNvSpPr txBox="1"/>
          <p:nvPr/>
        </p:nvSpPr>
        <p:spPr>
          <a:xfrm rot="990559">
            <a:off x="2780556" y="2253778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5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0" name="Google Shape;239;p2">
            <a:extLst>
              <a:ext uri="{FF2B5EF4-FFF2-40B4-BE49-F238E27FC236}">
                <a16:creationId xmlns:a16="http://schemas.microsoft.com/office/drawing/2014/main" id="{6FE5B960-D24B-484D-A616-42F31EC8B72E}"/>
              </a:ext>
            </a:extLst>
          </p:cNvPr>
          <p:cNvSpPr txBox="1"/>
          <p:nvPr/>
        </p:nvSpPr>
        <p:spPr>
          <a:xfrm rot="990559">
            <a:off x="4275042" y="3838853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6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1" name="Google Shape;239;p2">
            <a:extLst>
              <a:ext uri="{FF2B5EF4-FFF2-40B4-BE49-F238E27FC236}">
                <a16:creationId xmlns:a16="http://schemas.microsoft.com/office/drawing/2014/main" id="{072D264F-2814-4907-8080-97F0F05825FB}"/>
              </a:ext>
            </a:extLst>
          </p:cNvPr>
          <p:cNvSpPr txBox="1"/>
          <p:nvPr/>
        </p:nvSpPr>
        <p:spPr>
          <a:xfrm rot="990559">
            <a:off x="6340487" y="3885523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7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2" name="Google Shape;239;p2">
            <a:extLst>
              <a:ext uri="{FF2B5EF4-FFF2-40B4-BE49-F238E27FC236}">
                <a16:creationId xmlns:a16="http://schemas.microsoft.com/office/drawing/2014/main" id="{5418CCF1-9FDD-4A46-8AFC-6F07AE7B84E7}"/>
              </a:ext>
            </a:extLst>
          </p:cNvPr>
          <p:cNvSpPr txBox="1"/>
          <p:nvPr/>
        </p:nvSpPr>
        <p:spPr>
          <a:xfrm rot="990559">
            <a:off x="1484065" y="1217190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1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3" name="Google Shape;239;p2">
            <a:extLst>
              <a:ext uri="{FF2B5EF4-FFF2-40B4-BE49-F238E27FC236}">
                <a16:creationId xmlns:a16="http://schemas.microsoft.com/office/drawing/2014/main" id="{871B8B1A-D07C-4922-893C-CE680067068D}"/>
              </a:ext>
            </a:extLst>
          </p:cNvPr>
          <p:cNvSpPr txBox="1"/>
          <p:nvPr/>
        </p:nvSpPr>
        <p:spPr>
          <a:xfrm rot="990559">
            <a:off x="517322" y="2760156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2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4" name="Google Shape;239;p2">
            <a:extLst>
              <a:ext uri="{FF2B5EF4-FFF2-40B4-BE49-F238E27FC236}">
                <a16:creationId xmlns:a16="http://schemas.microsoft.com/office/drawing/2014/main" id="{D21AD593-2A8D-4113-AA46-B80E02B9346E}"/>
              </a:ext>
            </a:extLst>
          </p:cNvPr>
          <p:cNvSpPr txBox="1"/>
          <p:nvPr/>
        </p:nvSpPr>
        <p:spPr>
          <a:xfrm rot="990559">
            <a:off x="2049583" y="3976382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3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5" name="Google Shape;239;p2">
            <a:extLst>
              <a:ext uri="{FF2B5EF4-FFF2-40B4-BE49-F238E27FC236}">
                <a16:creationId xmlns:a16="http://schemas.microsoft.com/office/drawing/2014/main" id="{99FFD594-EBF9-407D-ADD5-EE5809C7E644}"/>
              </a:ext>
            </a:extLst>
          </p:cNvPr>
          <p:cNvSpPr txBox="1"/>
          <p:nvPr/>
        </p:nvSpPr>
        <p:spPr>
          <a:xfrm rot="990559">
            <a:off x="8418587" y="4282959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4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6" name="Google Shape;239;p2">
            <a:extLst>
              <a:ext uri="{FF2B5EF4-FFF2-40B4-BE49-F238E27FC236}">
                <a16:creationId xmlns:a16="http://schemas.microsoft.com/office/drawing/2014/main" id="{A5154C05-72A2-4CA0-A701-904FB0C77AE1}"/>
              </a:ext>
            </a:extLst>
          </p:cNvPr>
          <p:cNvSpPr txBox="1"/>
          <p:nvPr/>
        </p:nvSpPr>
        <p:spPr>
          <a:xfrm rot="990559">
            <a:off x="11010491" y="3936611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5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7" name="Google Shape;239;p2">
            <a:extLst>
              <a:ext uri="{FF2B5EF4-FFF2-40B4-BE49-F238E27FC236}">
                <a16:creationId xmlns:a16="http://schemas.microsoft.com/office/drawing/2014/main" id="{4CCFAC2F-26D1-482A-B0DD-EDBCEBB639C9}"/>
              </a:ext>
            </a:extLst>
          </p:cNvPr>
          <p:cNvSpPr txBox="1"/>
          <p:nvPr/>
        </p:nvSpPr>
        <p:spPr>
          <a:xfrm rot="990559">
            <a:off x="9560335" y="2149788"/>
            <a:ext cx="354141" cy="36929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6</a:t>
            </a:r>
            <a:endParaRPr dirty="0">
              <a:solidFill>
                <a:srgbClr val="FF0000"/>
              </a:solidFill>
            </a:endParaRPr>
          </a:p>
        </p:txBody>
      </p:sp>
      <p:cxnSp>
        <p:nvCxnSpPr>
          <p:cNvPr id="89" name="Conector recto 88">
            <a:extLst>
              <a:ext uri="{FF2B5EF4-FFF2-40B4-BE49-F238E27FC236}">
                <a16:creationId xmlns:a16="http://schemas.microsoft.com/office/drawing/2014/main" id="{A4861FBE-DD27-4BA0-B891-AC8C37E0D272}"/>
              </a:ext>
            </a:extLst>
          </p:cNvPr>
          <p:cNvCxnSpPr>
            <a:cxnSpLocks/>
            <a:stCxn id="75" idx="1"/>
            <a:endCxn id="82" idx="3"/>
          </p:cNvCxnSpPr>
          <p:nvPr/>
        </p:nvCxnSpPr>
        <p:spPr>
          <a:xfrm flipH="1" flipV="1">
            <a:off x="1830906" y="1452154"/>
            <a:ext cx="3023867" cy="1081209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CuadroTexto 90">
            <a:extLst>
              <a:ext uri="{FF2B5EF4-FFF2-40B4-BE49-F238E27FC236}">
                <a16:creationId xmlns:a16="http://schemas.microsoft.com/office/drawing/2014/main" id="{14CBDACA-ACC1-43FF-9A46-CA086301F212}"/>
              </a:ext>
            </a:extLst>
          </p:cNvPr>
          <p:cNvSpPr txBox="1"/>
          <p:nvPr/>
        </p:nvSpPr>
        <p:spPr>
          <a:xfrm rot="1096942">
            <a:off x="4026144" y="2059047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3.33km</a:t>
            </a:r>
          </a:p>
        </p:txBody>
      </p:sp>
    </p:spTree>
    <p:extLst>
      <p:ext uri="{BB962C8B-B14F-4D97-AF65-F5344CB8AC3E}">
        <p14:creationId xmlns:p14="http://schemas.microsoft.com/office/powerpoint/2010/main" val="3247441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5198B12-02FE-4360-B39D-6A62A6A0E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15100"/>
          </a:xfrm>
          <a:prstGeom prst="rect">
            <a:avLst/>
          </a:prstGeom>
        </p:spPr>
      </p:pic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C2ED19BE-73E0-4E25-B96C-74D949F2EAEE}"/>
              </a:ext>
            </a:extLst>
          </p:cNvPr>
          <p:cNvSpPr/>
          <p:nvPr/>
        </p:nvSpPr>
        <p:spPr>
          <a:xfrm>
            <a:off x="1862356" y="67112"/>
            <a:ext cx="6988029" cy="4923351"/>
          </a:xfrm>
          <a:custGeom>
            <a:avLst/>
            <a:gdLst>
              <a:gd name="connsiteX0" fmla="*/ 6325299 w 6988029"/>
              <a:gd name="connsiteY0" fmla="*/ 192947 h 4923351"/>
              <a:gd name="connsiteX1" fmla="*/ 6233020 w 6988029"/>
              <a:gd name="connsiteY1" fmla="*/ 159391 h 4923351"/>
              <a:gd name="connsiteX2" fmla="*/ 6207853 w 6988029"/>
              <a:gd name="connsiteY2" fmla="*/ 151002 h 4923351"/>
              <a:gd name="connsiteX3" fmla="*/ 6182686 w 6988029"/>
              <a:gd name="connsiteY3" fmla="*/ 134224 h 4923351"/>
              <a:gd name="connsiteX4" fmla="*/ 6132352 w 6988029"/>
              <a:gd name="connsiteY4" fmla="*/ 117446 h 4923351"/>
              <a:gd name="connsiteX5" fmla="*/ 6107185 w 6988029"/>
              <a:gd name="connsiteY5" fmla="*/ 100668 h 4923351"/>
              <a:gd name="connsiteX6" fmla="*/ 6056851 w 6988029"/>
              <a:gd name="connsiteY6" fmla="*/ 83890 h 4923351"/>
              <a:gd name="connsiteX7" fmla="*/ 6031684 w 6988029"/>
              <a:gd name="connsiteY7" fmla="*/ 67112 h 4923351"/>
              <a:gd name="connsiteX8" fmla="*/ 5897461 w 6988029"/>
              <a:gd name="connsiteY8" fmla="*/ 33556 h 4923351"/>
              <a:gd name="connsiteX9" fmla="*/ 5872294 w 6988029"/>
              <a:gd name="connsiteY9" fmla="*/ 25167 h 4923351"/>
              <a:gd name="connsiteX10" fmla="*/ 5796793 w 6988029"/>
              <a:gd name="connsiteY10" fmla="*/ 8389 h 4923351"/>
              <a:gd name="connsiteX11" fmla="*/ 5763237 w 6988029"/>
              <a:gd name="connsiteY11" fmla="*/ 0 h 4923351"/>
              <a:gd name="connsiteX12" fmla="*/ 5394121 w 6988029"/>
              <a:gd name="connsiteY12" fmla="*/ 8389 h 4923351"/>
              <a:gd name="connsiteX13" fmla="*/ 5276675 w 6988029"/>
              <a:gd name="connsiteY13" fmla="*/ 16778 h 4923351"/>
              <a:gd name="connsiteX14" fmla="*/ 5066950 w 6988029"/>
              <a:gd name="connsiteY14" fmla="*/ 33556 h 4923351"/>
              <a:gd name="connsiteX15" fmla="*/ 4974672 w 6988029"/>
              <a:gd name="connsiteY15" fmla="*/ 50334 h 4923351"/>
              <a:gd name="connsiteX16" fmla="*/ 4823670 w 6988029"/>
              <a:gd name="connsiteY16" fmla="*/ 67112 h 4923351"/>
              <a:gd name="connsiteX17" fmla="*/ 4798503 w 6988029"/>
              <a:gd name="connsiteY17" fmla="*/ 75501 h 4923351"/>
              <a:gd name="connsiteX18" fmla="*/ 4723002 w 6988029"/>
              <a:gd name="connsiteY18" fmla="*/ 83890 h 4923351"/>
              <a:gd name="connsiteX19" fmla="*/ 4655890 w 6988029"/>
              <a:gd name="connsiteY19" fmla="*/ 92279 h 4923351"/>
              <a:gd name="connsiteX20" fmla="*/ 4613945 w 6988029"/>
              <a:gd name="connsiteY20" fmla="*/ 100668 h 4923351"/>
              <a:gd name="connsiteX21" fmla="*/ 4563611 w 6988029"/>
              <a:gd name="connsiteY21" fmla="*/ 117446 h 4923351"/>
              <a:gd name="connsiteX22" fmla="*/ 4538444 w 6988029"/>
              <a:gd name="connsiteY22" fmla="*/ 125835 h 4923351"/>
              <a:gd name="connsiteX23" fmla="*/ 4513277 w 6988029"/>
              <a:gd name="connsiteY23" fmla="*/ 134224 h 4923351"/>
              <a:gd name="connsiteX24" fmla="*/ 4437776 w 6988029"/>
              <a:gd name="connsiteY24" fmla="*/ 151002 h 4923351"/>
              <a:gd name="connsiteX25" fmla="*/ 4412609 w 6988029"/>
              <a:gd name="connsiteY25" fmla="*/ 159391 h 4923351"/>
              <a:gd name="connsiteX26" fmla="*/ 4362275 w 6988029"/>
              <a:gd name="connsiteY26" fmla="*/ 167780 h 4923351"/>
              <a:gd name="connsiteX27" fmla="*/ 4337108 w 6988029"/>
              <a:gd name="connsiteY27" fmla="*/ 176169 h 4923351"/>
              <a:gd name="connsiteX28" fmla="*/ 4286774 w 6988029"/>
              <a:gd name="connsiteY28" fmla="*/ 184558 h 4923351"/>
              <a:gd name="connsiteX29" fmla="*/ 4244829 w 6988029"/>
              <a:gd name="connsiteY29" fmla="*/ 192947 h 4923351"/>
              <a:gd name="connsiteX30" fmla="*/ 4177717 w 6988029"/>
              <a:gd name="connsiteY30" fmla="*/ 226503 h 4923351"/>
              <a:gd name="connsiteX31" fmla="*/ 4102216 w 6988029"/>
              <a:gd name="connsiteY31" fmla="*/ 251670 h 4923351"/>
              <a:gd name="connsiteX32" fmla="*/ 4077050 w 6988029"/>
              <a:gd name="connsiteY32" fmla="*/ 260059 h 4923351"/>
              <a:gd name="connsiteX33" fmla="*/ 4051883 w 6988029"/>
              <a:gd name="connsiteY33" fmla="*/ 276837 h 4923351"/>
              <a:gd name="connsiteX34" fmla="*/ 4001549 w 6988029"/>
              <a:gd name="connsiteY34" fmla="*/ 293615 h 4923351"/>
              <a:gd name="connsiteX35" fmla="*/ 3976382 w 6988029"/>
              <a:gd name="connsiteY35" fmla="*/ 302004 h 4923351"/>
              <a:gd name="connsiteX36" fmla="*/ 3926048 w 6988029"/>
              <a:gd name="connsiteY36" fmla="*/ 335560 h 4923351"/>
              <a:gd name="connsiteX37" fmla="*/ 3900881 w 6988029"/>
              <a:gd name="connsiteY37" fmla="*/ 352338 h 4923351"/>
              <a:gd name="connsiteX38" fmla="*/ 3875714 w 6988029"/>
              <a:gd name="connsiteY38" fmla="*/ 360727 h 4923351"/>
              <a:gd name="connsiteX39" fmla="*/ 3858936 w 6988029"/>
              <a:gd name="connsiteY39" fmla="*/ 385894 h 4923351"/>
              <a:gd name="connsiteX40" fmla="*/ 3808602 w 6988029"/>
              <a:gd name="connsiteY40" fmla="*/ 402671 h 4923351"/>
              <a:gd name="connsiteX41" fmla="*/ 3758268 w 6988029"/>
              <a:gd name="connsiteY41" fmla="*/ 453005 h 4923351"/>
              <a:gd name="connsiteX42" fmla="*/ 3733101 w 6988029"/>
              <a:gd name="connsiteY42" fmla="*/ 469783 h 4923351"/>
              <a:gd name="connsiteX43" fmla="*/ 3657600 w 6988029"/>
              <a:gd name="connsiteY43" fmla="*/ 528506 h 4923351"/>
              <a:gd name="connsiteX44" fmla="*/ 3632433 w 6988029"/>
              <a:gd name="connsiteY44" fmla="*/ 536895 h 4923351"/>
              <a:gd name="connsiteX45" fmla="*/ 3582099 w 6988029"/>
              <a:gd name="connsiteY45" fmla="*/ 570451 h 4923351"/>
              <a:gd name="connsiteX46" fmla="*/ 3556932 w 6988029"/>
              <a:gd name="connsiteY46" fmla="*/ 578840 h 4923351"/>
              <a:gd name="connsiteX47" fmla="*/ 3506598 w 6988029"/>
              <a:gd name="connsiteY47" fmla="*/ 612396 h 4923351"/>
              <a:gd name="connsiteX48" fmla="*/ 3481431 w 6988029"/>
              <a:gd name="connsiteY48" fmla="*/ 629174 h 4923351"/>
              <a:gd name="connsiteX49" fmla="*/ 3305262 w 6988029"/>
              <a:gd name="connsiteY49" fmla="*/ 645952 h 4923351"/>
              <a:gd name="connsiteX50" fmla="*/ 3263317 w 6988029"/>
              <a:gd name="connsiteY50" fmla="*/ 654341 h 4923351"/>
              <a:gd name="connsiteX51" fmla="*/ 3238150 w 6988029"/>
              <a:gd name="connsiteY51" fmla="*/ 662730 h 4923351"/>
              <a:gd name="connsiteX52" fmla="*/ 2617365 w 6988029"/>
              <a:gd name="connsiteY52" fmla="*/ 671119 h 4923351"/>
              <a:gd name="connsiteX53" fmla="*/ 2399251 w 6988029"/>
              <a:gd name="connsiteY53" fmla="*/ 687897 h 4923351"/>
              <a:gd name="connsiteX54" fmla="*/ 2298583 w 6988029"/>
              <a:gd name="connsiteY54" fmla="*/ 704675 h 4923351"/>
              <a:gd name="connsiteX55" fmla="*/ 2231472 w 6988029"/>
              <a:gd name="connsiteY55" fmla="*/ 713064 h 4923351"/>
              <a:gd name="connsiteX56" fmla="*/ 2072081 w 6988029"/>
              <a:gd name="connsiteY56" fmla="*/ 738231 h 4923351"/>
              <a:gd name="connsiteX57" fmla="*/ 1921079 w 6988029"/>
              <a:gd name="connsiteY57" fmla="*/ 755009 h 4923351"/>
              <a:gd name="connsiteX58" fmla="*/ 1895912 w 6988029"/>
              <a:gd name="connsiteY58" fmla="*/ 763398 h 4923351"/>
              <a:gd name="connsiteX59" fmla="*/ 1761688 w 6988029"/>
              <a:gd name="connsiteY59" fmla="*/ 780176 h 4923351"/>
              <a:gd name="connsiteX60" fmla="*/ 1736521 w 6988029"/>
              <a:gd name="connsiteY60" fmla="*/ 796954 h 4923351"/>
              <a:gd name="connsiteX61" fmla="*/ 1644242 w 6988029"/>
              <a:gd name="connsiteY61" fmla="*/ 813732 h 4923351"/>
              <a:gd name="connsiteX62" fmla="*/ 1535185 w 6988029"/>
              <a:gd name="connsiteY62" fmla="*/ 822121 h 4923351"/>
              <a:gd name="connsiteX63" fmla="*/ 1501629 w 6988029"/>
              <a:gd name="connsiteY63" fmla="*/ 830510 h 4923351"/>
              <a:gd name="connsiteX64" fmla="*/ 1417739 w 6988029"/>
              <a:gd name="connsiteY64" fmla="*/ 847288 h 4923351"/>
              <a:gd name="connsiteX65" fmla="*/ 1367405 w 6988029"/>
              <a:gd name="connsiteY65" fmla="*/ 864066 h 4923351"/>
              <a:gd name="connsiteX66" fmla="*/ 1300294 w 6988029"/>
              <a:gd name="connsiteY66" fmla="*/ 872455 h 4923351"/>
              <a:gd name="connsiteX67" fmla="*/ 1199626 w 6988029"/>
              <a:gd name="connsiteY67" fmla="*/ 889233 h 4923351"/>
              <a:gd name="connsiteX68" fmla="*/ 1174459 w 6988029"/>
              <a:gd name="connsiteY68" fmla="*/ 897622 h 4923351"/>
              <a:gd name="connsiteX69" fmla="*/ 1090569 w 6988029"/>
              <a:gd name="connsiteY69" fmla="*/ 914400 h 4923351"/>
              <a:gd name="connsiteX70" fmla="*/ 1040235 w 6988029"/>
              <a:gd name="connsiteY70" fmla="*/ 922789 h 4923351"/>
              <a:gd name="connsiteX71" fmla="*/ 981512 w 6988029"/>
              <a:gd name="connsiteY71" fmla="*/ 939567 h 4923351"/>
              <a:gd name="connsiteX72" fmla="*/ 855677 w 6988029"/>
              <a:gd name="connsiteY72" fmla="*/ 956345 h 4923351"/>
              <a:gd name="connsiteX73" fmla="*/ 796954 w 6988029"/>
              <a:gd name="connsiteY73" fmla="*/ 973123 h 4923351"/>
              <a:gd name="connsiteX74" fmla="*/ 687897 w 6988029"/>
              <a:gd name="connsiteY74" fmla="*/ 998290 h 4923351"/>
              <a:gd name="connsiteX75" fmla="*/ 562062 w 6988029"/>
              <a:gd name="connsiteY75" fmla="*/ 1040235 h 4923351"/>
              <a:gd name="connsiteX76" fmla="*/ 536895 w 6988029"/>
              <a:gd name="connsiteY76" fmla="*/ 1048624 h 4923351"/>
              <a:gd name="connsiteX77" fmla="*/ 511728 w 6988029"/>
              <a:gd name="connsiteY77" fmla="*/ 1057013 h 4923351"/>
              <a:gd name="connsiteX78" fmla="*/ 461394 w 6988029"/>
              <a:gd name="connsiteY78" fmla="*/ 1090569 h 4923351"/>
              <a:gd name="connsiteX79" fmla="*/ 436227 w 6988029"/>
              <a:gd name="connsiteY79" fmla="*/ 1107347 h 4923351"/>
              <a:gd name="connsiteX80" fmla="*/ 411061 w 6988029"/>
              <a:gd name="connsiteY80" fmla="*/ 1115736 h 4923351"/>
              <a:gd name="connsiteX81" fmla="*/ 377505 w 6988029"/>
              <a:gd name="connsiteY81" fmla="*/ 1140903 h 4923351"/>
              <a:gd name="connsiteX82" fmla="*/ 352338 w 6988029"/>
              <a:gd name="connsiteY82" fmla="*/ 1157681 h 4923351"/>
              <a:gd name="connsiteX83" fmla="*/ 302004 w 6988029"/>
              <a:gd name="connsiteY83" fmla="*/ 1208015 h 4923351"/>
              <a:gd name="connsiteX84" fmla="*/ 285226 w 6988029"/>
              <a:gd name="connsiteY84" fmla="*/ 1233182 h 4923351"/>
              <a:gd name="connsiteX85" fmla="*/ 234892 w 6988029"/>
              <a:gd name="connsiteY85" fmla="*/ 1266738 h 4923351"/>
              <a:gd name="connsiteX86" fmla="*/ 192947 w 6988029"/>
              <a:gd name="connsiteY86" fmla="*/ 1317071 h 4923351"/>
              <a:gd name="connsiteX87" fmla="*/ 134224 w 6988029"/>
              <a:gd name="connsiteY87" fmla="*/ 1384183 h 4923351"/>
              <a:gd name="connsiteX88" fmla="*/ 100668 w 6988029"/>
              <a:gd name="connsiteY88" fmla="*/ 1434517 h 4923351"/>
              <a:gd name="connsiteX89" fmla="*/ 92279 w 6988029"/>
              <a:gd name="connsiteY89" fmla="*/ 1459684 h 4923351"/>
              <a:gd name="connsiteX90" fmla="*/ 58723 w 6988029"/>
              <a:gd name="connsiteY90" fmla="*/ 1510018 h 4923351"/>
              <a:gd name="connsiteX91" fmla="*/ 25167 w 6988029"/>
              <a:gd name="connsiteY91" fmla="*/ 1610686 h 4923351"/>
              <a:gd name="connsiteX92" fmla="*/ 16778 w 6988029"/>
              <a:gd name="connsiteY92" fmla="*/ 1635853 h 4923351"/>
              <a:gd name="connsiteX93" fmla="*/ 8389 w 6988029"/>
              <a:gd name="connsiteY93" fmla="*/ 1661020 h 4923351"/>
              <a:gd name="connsiteX94" fmla="*/ 0 w 6988029"/>
              <a:gd name="connsiteY94" fmla="*/ 1711354 h 4923351"/>
              <a:gd name="connsiteX95" fmla="*/ 8389 w 6988029"/>
              <a:gd name="connsiteY95" fmla="*/ 1853967 h 4923351"/>
              <a:gd name="connsiteX96" fmla="*/ 25167 w 6988029"/>
              <a:gd name="connsiteY96" fmla="*/ 1946246 h 4923351"/>
              <a:gd name="connsiteX97" fmla="*/ 33556 w 6988029"/>
              <a:gd name="connsiteY97" fmla="*/ 2013358 h 4923351"/>
              <a:gd name="connsiteX98" fmla="*/ 50334 w 6988029"/>
              <a:gd name="connsiteY98" fmla="*/ 2114026 h 4923351"/>
              <a:gd name="connsiteX99" fmla="*/ 58723 w 6988029"/>
              <a:gd name="connsiteY99" fmla="*/ 2164360 h 4923351"/>
              <a:gd name="connsiteX100" fmla="*/ 67112 w 6988029"/>
              <a:gd name="connsiteY100" fmla="*/ 2206305 h 4923351"/>
              <a:gd name="connsiteX101" fmla="*/ 75501 w 6988029"/>
              <a:gd name="connsiteY101" fmla="*/ 2231471 h 4923351"/>
              <a:gd name="connsiteX102" fmla="*/ 92279 w 6988029"/>
              <a:gd name="connsiteY102" fmla="*/ 2298583 h 4923351"/>
              <a:gd name="connsiteX103" fmla="*/ 92279 w 6988029"/>
              <a:gd name="connsiteY103" fmla="*/ 2298583 h 4923351"/>
              <a:gd name="connsiteX104" fmla="*/ 109057 w 6988029"/>
              <a:gd name="connsiteY104" fmla="*/ 2365695 h 4923351"/>
              <a:gd name="connsiteX105" fmla="*/ 125835 w 6988029"/>
              <a:gd name="connsiteY105" fmla="*/ 2432807 h 4923351"/>
              <a:gd name="connsiteX106" fmla="*/ 134224 w 6988029"/>
              <a:gd name="connsiteY106" fmla="*/ 2466363 h 4923351"/>
              <a:gd name="connsiteX107" fmla="*/ 151002 w 6988029"/>
              <a:gd name="connsiteY107" fmla="*/ 2516697 h 4923351"/>
              <a:gd name="connsiteX108" fmla="*/ 167780 w 6988029"/>
              <a:gd name="connsiteY108" fmla="*/ 2567031 h 4923351"/>
              <a:gd name="connsiteX109" fmla="*/ 176169 w 6988029"/>
              <a:gd name="connsiteY109" fmla="*/ 2592198 h 4923351"/>
              <a:gd name="connsiteX110" fmla="*/ 192947 w 6988029"/>
              <a:gd name="connsiteY110" fmla="*/ 2617365 h 4923351"/>
              <a:gd name="connsiteX111" fmla="*/ 218114 w 6988029"/>
              <a:gd name="connsiteY111" fmla="*/ 2650921 h 4923351"/>
              <a:gd name="connsiteX112" fmla="*/ 234892 w 6988029"/>
              <a:gd name="connsiteY112" fmla="*/ 2684477 h 4923351"/>
              <a:gd name="connsiteX113" fmla="*/ 251670 w 6988029"/>
              <a:gd name="connsiteY113" fmla="*/ 2709644 h 4923351"/>
              <a:gd name="connsiteX114" fmla="*/ 260059 w 6988029"/>
              <a:gd name="connsiteY114" fmla="*/ 2734811 h 4923351"/>
              <a:gd name="connsiteX115" fmla="*/ 285226 w 6988029"/>
              <a:gd name="connsiteY115" fmla="*/ 2751589 h 4923351"/>
              <a:gd name="connsiteX116" fmla="*/ 310393 w 6988029"/>
              <a:gd name="connsiteY116" fmla="*/ 2810312 h 4923351"/>
              <a:gd name="connsiteX117" fmla="*/ 343949 w 6988029"/>
              <a:gd name="connsiteY117" fmla="*/ 2860646 h 4923351"/>
              <a:gd name="connsiteX118" fmla="*/ 360727 w 6988029"/>
              <a:gd name="connsiteY118" fmla="*/ 2885813 h 4923351"/>
              <a:gd name="connsiteX119" fmla="*/ 385894 w 6988029"/>
              <a:gd name="connsiteY119" fmla="*/ 2902591 h 4923351"/>
              <a:gd name="connsiteX120" fmla="*/ 469783 w 6988029"/>
              <a:gd name="connsiteY120" fmla="*/ 2994870 h 4923351"/>
              <a:gd name="connsiteX121" fmla="*/ 511728 w 6988029"/>
              <a:gd name="connsiteY121" fmla="*/ 3028426 h 4923351"/>
              <a:gd name="connsiteX122" fmla="*/ 570451 w 6988029"/>
              <a:gd name="connsiteY122" fmla="*/ 3087149 h 4923351"/>
              <a:gd name="connsiteX123" fmla="*/ 620785 w 6988029"/>
              <a:gd name="connsiteY123" fmla="*/ 3112316 h 4923351"/>
              <a:gd name="connsiteX124" fmla="*/ 671119 w 6988029"/>
              <a:gd name="connsiteY124" fmla="*/ 3129094 h 4923351"/>
              <a:gd name="connsiteX125" fmla="*/ 696286 w 6988029"/>
              <a:gd name="connsiteY125" fmla="*/ 3145871 h 4923351"/>
              <a:gd name="connsiteX126" fmla="*/ 746620 w 6988029"/>
              <a:gd name="connsiteY126" fmla="*/ 3162649 h 4923351"/>
              <a:gd name="connsiteX127" fmla="*/ 805343 w 6988029"/>
              <a:gd name="connsiteY127" fmla="*/ 3196205 h 4923351"/>
              <a:gd name="connsiteX128" fmla="*/ 914400 w 6988029"/>
              <a:gd name="connsiteY128" fmla="*/ 3254928 h 4923351"/>
              <a:gd name="connsiteX129" fmla="*/ 947956 w 6988029"/>
              <a:gd name="connsiteY129" fmla="*/ 3271706 h 4923351"/>
              <a:gd name="connsiteX130" fmla="*/ 973123 w 6988029"/>
              <a:gd name="connsiteY130" fmla="*/ 3288484 h 4923351"/>
              <a:gd name="connsiteX131" fmla="*/ 998290 w 6988029"/>
              <a:gd name="connsiteY131" fmla="*/ 3296873 h 4923351"/>
              <a:gd name="connsiteX132" fmla="*/ 1015068 w 6988029"/>
              <a:gd name="connsiteY132" fmla="*/ 3322040 h 4923351"/>
              <a:gd name="connsiteX133" fmla="*/ 1040235 w 6988029"/>
              <a:gd name="connsiteY133" fmla="*/ 3347207 h 4923351"/>
              <a:gd name="connsiteX134" fmla="*/ 1057013 w 6988029"/>
              <a:gd name="connsiteY134" fmla="*/ 3380763 h 4923351"/>
              <a:gd name="connsiteX135" fmla="*/ 1082180 w 6988029"/>
              <a:gd name="connsiteY135" fmla="*/ 3405930 h 4923351"/>
              <a:gd name="connsiteX136" fmla="*/ 1140903 w 6988029"/>
              <a:gd name="connsiteY136" fmla="*/ 3473042 h 4923351"/>
              <a:gd name="connsiteX137" fmla="*/ 1157681 w 6988029"/>
              <a:gd name="connsiteY137" fmla="*/ 3523376 h 4923351"/>
              <a:gd name="connsiteX138" fmla="*/ 1208015 w 6988029"/>
              <a:gd name="connsiteY138" fmla="*/ 3607266 h 4923351"/>
              <a:gd name="connsiteX139" fmla="*/ 1216404 w 6988029"/>
              <a:gd name="connsiteY139" fmla="*/ 3632433 h 4923351"/>
              <a:gd name="connsiteX140" fmla="*/ 1249960 w 6988029"/>
              <a:gd name="connsiteY140" fmla="*/ 3682767 h 4923351"/>
              <a:gd name="connsiteX141" fmla="*/ 1258349 w 6988029"/>
              <a:gd name="connsiteY141" fmla="*/ 3707934 h 4923351"/>
              <a:gd name="connsiteX142" fmla="*/ 1283516 w 6988029"/>
              <a:gd name="connsiteY142" fmla="*/ 3724712 h 4923351"/>
              <a:gd name="connsiteX143" fmla="*/ 1291905 w 6988029"/>
              <a:gd name="connsiteY143" fmla="*/ 3749879 h 4923351"/>
              <a:gd name="connsiteX144" fmla="*/ 1325461 w 6988029"/>
              <a:gd name="connsiteY144" fmla="*/ 3800213 h 4923351"/>
              <a:gd name="connsiteX145" fmla="*/ 1367405 w 6988029"/>
              <a:gd name="connsiteY145" fmla="*/ 3875714 h 4923351"/>
              <a:gd name="connsiteX146" fmla="*/ 1384183 w 6988029"/>
              <a:gd name="connsiteY146" fmla="*/ 3900881 h 4923351"/>
              <a:gd name="connsiteX147" fmla="*/ 1417739 w 6988029"/>
              <a:gd name="connsiteY147" fmla="*/ 3951215 h 4923351"/>
              <a:gd name="connsiteX148" fmla="*/ 1451295 w 6988029"/>
              <a:gd name="connsiteY148" fmla="*/ 3993160 h 4923351"/>
              <a:gd name="connsiteX149" fmla="*/ 1459684 w 6988029"/>
              <a:gd name="connsiteY149" fmla="*/ 4018327 h 4923351"/>
              <a:gd name="connsiteX150" fmla="*/ 1493240 w 6988029"/>
              <a:gd name="connsiteY150" fmla="*/ 4068660 h 4923351"/>
              <a:gd name="connsiteX151" fmla="*/ 1518407 w 6988029"/>
              <a:gd name="connsiteY151" fmla="*/ 4118994 h 4923351"/>
              <a:gd name="connsiteX152" fmla="*/ 1526796 w 6988029"/>
              <a:gd name="connsiteY152" fmla="*/ 4144161 h 4923351"/>
              <a:gd name="connsiteX153" fmla="*/ 1551963 w 6988029"/>
              <a:gd name="connsiteY153" fmla="*/ 4169328 h 4923351"/>
              <a:gd name="connsiteX154" fmla="*/ 1568741 w 6988029"/>
              <a:gd name="connsiteY154" fmla="*/ 4194495 h 4923351"/>
              <a:gd name="connsiteX155" fmla="*/ 1577130 w 6988029"/>
              <a:gd name="connsiteY155" fmla="*/ 4219662 h 4923351"/>
              <a:gd name="connsiteX156" fmla="*/ 1602297 w 6988029"/>
              <a:gd name="connsiteY156" fmla="*/ 4236440 h 4923351"/>
              <a:gd name="connsiteX157" fmla="*/ 1635853 w 6988029"/>
              <a:gd name="connsiteY157" fmla="*/ 4295163 h 4923351"/>
              <a:gd name="connsiteX158" fmla="*/ 1661020 w 6988029"/>
              <a:gd name="connsiteY158" fmla="*/ 4320330 h 4923351"/>
              <a:gd name="connsiteX159" fmla="*/ 1677798 w 6988029"/>
              <a:gd name="connsiteY159" fmla="*/ 4345497 h 4923351"/>
              <a:gd name="connsiteX160" fmla="*/ 1728132 w 6988029"/>
              <a:gd name="connsiteY160" fmla="*/ 4395831 h 4923351"/>
              <a:gd name="connsiteX161" fmla="*/ 1744910 w 6988029"/>
              <a:gd name="connsiteY161" fmla="*/ 4420998 h 4923351"/>
              <a:gd name="connsiteX162" fmla="*/ 1795244 w 6988029"/>
              <a:gd name="connsiteY162" fmla="*/ 4454554 h 4923351"/>
              <a:gd name="connsiteX163" fmla="*/ 1820411 w 6988029"/>
              <a:gd name="connsiteY163" fmla="*/ 4471332 h 4923351"/>
              <a:gd name="connsiteX164" fmla="*/ 1853967 w 6988029"/>
              <a:gd name="connsiteY164" fmla="*/ 4504888 h 4923351"/>
              <a:gd name="connsiteX165" fmla="*/ 1946246 w 6988029"/>
              <a:gd name="connsiteY165" fmla="*/ 4555222 h 4923351"/>
              <a:gd name="connsiteX166" fmla="*/ 2013358 w 6988029"/>
              <a:gd name="connsiteY166" fmla="*/ 4597167 h 4923351"/>
              <a:gd name="connsiteX167" fmla="*/ 2063692 w 6988029"/>
              <a:gd name="connsiteY167" fmla="*/ 4622334 h 4923351"/>
              <a:gd name="connsiteX168" fmla="*/ 2122415 w 6988029"/>
              <a:gd name="connsiteY168" fmla="*/ 4664279 h 4923351"/>
              <a:gd name="connsiteX169" fmla="*/ 2147582 w 6988029"/>
              <a:gd name="connsiteY169" fmla="*/ 4672668 h 4923351"/>
              <a:gd name="connsiteX170" fmla="*/ 2214694 w 6988029"/>
              <a:gd name="connsiteY170" fmla="*/ 4689446 h 4923351"/>
              <a:gd name="connsiteX171" fmla="*/ 2374084 w 6988029"/>
              <a:gd name="connsiteY171" fmla="*/ 4714613 h 4923351"/>
              <a:gd name="connsiteX172" fmla="*/ 2491530 w 6988029"/>
              <a:gd name="connsiteY172" fmla="*/ 4739780 h 4923351"/>
              <a:gd name="connsiteX173" fmla="*/ 2533475 w 6988029"/>
              <a:gd name="connsiteY173" fmla="*/ 4756558 h 4923351"/>
              <a:gd name="connsiteX174" fmla="*/ 2600587 w 6988029"/>
              <a:gd name="connsiteY174" fmla="*/ 4773336 h 4923351"/>
              <a:gd name="connsiteX175" fmla="*/ 2743200 w 6988029"/>
              <a:gd name="connsiteY175" fmla="*/ 4823670 h 4923351"/>
              <a:gd name="connsiteX176" fmla="*/ 2843868 w 6988029"/>
              <a:gd name="connsiteY176" fmla="*/ 4840448 h 4923351"/>
              <a:gd name="connsiteX177" fmla="*/ 3171038 w 6988029"/>
              <a:gd name="connsiteY177" fmla="*/ 4857226 h 4923351"/>
              <a:gd name="connsiteX178" fmla="*/ 3313651 w 6988029"/>
              <a:gd name="connsiteY178" fmla="*/ 4874004 h 4923351"/>
              <a:gd name="connsiteX179" fmla="*/ 3816991 w 6988029"/>
              <a:gd name="connsiteY179" fmla="*/ 4890782 h 4923351"/>
              <a:gd name="connsiteX180" fmla="*/ 4832059 w 6988029"/>
              <a:gd name="connsiteY180" fmla="*/ 4890782 h 4923351"/>
              <a:gd name="connsiteX181" fmla="*/ 4882393 w 6988029"/>
              <a:gd name="connsiteY181" fmla="*/ 4874004 h 4923351"/>
              <a:gd name="connsiteX182" fmla="*/ 4957894 w 6988029"/>
              <a:gd name="connsiteY182" fmla="*/ 4857226 h 4923351"/>
              <a:gd name="connsiteX183" fmla="*/ 5008227 w 6988029"/>
              <a:gd name="connsiteY183" fmla="*/ 4815281 h 4923351"/>
              <a:gd name="connsiteX184" fmla="*/ 5033394 w 6988029"/>
              <a:gd name="connsiteY184" fmla="*/ 4798503 h 4923351"/>
              <a:gd name="connsiteX185" fmla="*/ 5075339 w 6988029"/>
              <a:gd name="connsiteY185" fmla="*/ 4756558 h 4923351"/>
              <a:gd name="connsiteX186" fmla="*/ 5092117 w 6988029"/>
              <a:gd name="connsiteY186" fmla="*/ 4731391 h 4923351"/>
              <a:gd name="connsiteX187" fmla="*/ 5142451 w 6988029"/>
              <a:gd name="connsiteY187" fmla="*/ 4689446 h 4923351"/>
              <a:gd name="connsiteX188" fmla="*/ 5201174 w 6988029"/>
              <a:gd name="connsiteY188" fmla="*/ 4630723 h 4923351"/>
              <a:gd name="connsiteX189" fmla="*/ 5209563 w 6988029"/>
              <a:gd name="connsiteY189" fmla="*/ 4605556 h 4923351"/>
              <a:gd name="connsiteX190" fmla="*/ 5251508 w 6988029"/>
              <a:gd name="connsiteY190" fmla="*/ 4563611 h 4923351"/>
              <a:gd name="connsiteX191" fmla="*/ 5276675 w 6988029"/>
              <a:gd name="connsiteY191" fmla="*/ 4504888 h 4923351"/>
              <a:gd name="connsiteX192" fmla="*/ 5310231 w 6988029"/>
              <a:gd name="connsiteY192" fmla="*/ 4454554 h 4923351"/>
              <a:gd name="connsiteX193" fmla="*/ 5327009 w 6988029"/>
              <a:gd name="connsiteY193" fmla="*/ 4429387 h 4923351"/>
              <a:gd name="connsiteX194" fmla="*/ 5352176 w 6988029"/>
              <a:gd name="connsiteY194" fmla="*/ 4379053 h 4923351"/>
              <a:gd name="connsiteX195" fmla="*/ 5360565 w 6988029"/>
              <a:gd name="connsiteY195" fmla="*/ 4353886 h 4923351"/>
              <a:gd name="connsiteX196" fmla="*/ 5394121 w 6988029"/>
              <a:gd name="connsiteY196" fmla="*/ 4303552 h 4923351"/>
              <a:gd name="connsiteX197" fmla="*/ 5419288 w 6988029"/>
              <a:gd name="connsiteY197" fmla="*/ 4253218 h 4923351"/>
              <a:gd name="connsiteX198" fmla="*/ 5436066 w 6988029"/>
              <a:gd name="connsiteY198" fmla="*/ 4202884 h 4923351"/>
              <a:gd name="connsiteX199" fmla="*/ 5452844 w 6988029"/>
              <a:gd name="connsiteY199" fmla="*/ 4152550 h 4923351"/>
              <a:gd name="connsiteX200" fmla="*/ 5461233 w 6988029"/>
              <a:gd name="connsiteY200" fmla="*/ 4127383 h 4923351"/>
              <a:gd name="connsiteX201" fmla="*/ 5478011 w 6988029"/>
              <a:gd name="connsiteY201" fmla="*/ 4102216 h 4923351"/>
              <a:gd name="connsiteX202" fmla="*/ 5494789 w 6988029"/>
              <a:gd name="connsiteY202" fmla="*/ 4051882 h 4923351"/>
              <a:gd name="connsiteX203" fmla="*/ 5503178 w 6988029"/>
              <a:gd name="connsiteY203" fmla="*/ 4026716 h 4923351"/>
              <a:gd name="connsiteX204" fmla="*/ 5519956 w 6988029"/>
              <a:gd name="connsiteY204" fmla="*/ 4001549 h 4923351"/>
              <a:gd name="connsiteX205" fmla="*/ 5536734 w 6988029"/>
              <a:gd name="connsiteY205" fmla="*/ 3934437 h 4923351"/>
              <a:gd name="connsiteX206" fmla="*/ 5570290 w 6988029"/>
              <a:gd name="connsiteY206" fmla="*/ 3875714 h 4923351"/>
              <a:gd name="connsiteX207" fmla="*/ 5587068 w 6988029"/>
              <a:gd name="connsiteY207" fmla="*/ 3850547 h 4923351"/>
              <a:gd name="connsiteX208" fmla="*/ 5620624 w 6988029"/>
              <a:gd name="connsiteY208" fmla="*/ 3800213 h 4923351"/>
              <a:gd name="connsiteX209" fmla="*/ 5654180 w 6988029"/>
              <a:gd name="connsiteY209" fmla="*/ 3758268 h 4923351"/>
              <a:gd name="connsiteX210" fmla="*/ 5662569 w 6988029"/>
              <a:gd name="connsiteY210" fmla="*/ 3733101 h 4923351"/>
              <a:gd name="connsiteX211" fmla="*/ 5704514 w 6988029"/>
              <a:gd name="connsiteY211" fmla="*/ 3691156 h 4923351"/>
              <a:gd name="connsiteX212" fmla="*/ 5738070 w 6988029"/>
              <a:gd name="connsiteY212" fmla="*/ 3649211 h 4923351"/>
              <a:gd name="connsiteX213" fmla="*/ 5796793 w 6988029"/>
              <a:gd name="connsiteY213" fmla="*/ 3590488 h 4923351"/>
              <a:gd name="connsiteX214" fmla="*/ 5821960 w 6988029"/>
              <a:gd name="connsiteY214" fmla="*/ 3565321 h 4923351"/>
              <a:gd name="connsiteX215" fmla="*/ 5863905 w 6988029"/>
              <a:gd name="connsiteY215" fmla="*/ 3531765 h 4923351"/>
              <a:gd name="connsiteX216" fmla="*/ 5897461 w 6988029"/>
              <a:gd name="connsiteY216" fmla="*/ 3481431 h 4923351"/>
              <a:gd name="connsiteX217" fmla="*/ 5922627 w 6988029"/>
              <a:gd name="connsiteY217" fmla="*/ 3456264 h 4923351"/>
              <a:gd name="connsiteX218" fmla="*/ 5939405 w 6988029"/>
              <a:gd name="connsiteY218" fmla="*/ 3431097 h 4923351"/>
              <a:gd name="connsiteX219" fmla="*/ 5964572 w 6988029"/>
              <a:gd name="connsiteY219" fmla="*/ 3397541 h 4923351"/>
              <a:gd name="connsiteX220" fmla="*/ 5981350 w 6988029"/>
              <a:gd name="connsiteY220" fmla="*/ 3372374 h 4923351"/>
              <a:gd name="connsiteX221" fmla="*/ 6006517 w 6988029"/>
              <a:gd name="connsiteY221" fmla="*/ 3347207 h 4923351"/>
              <a:gd name="connsiteX222" fmla="*/ 6023295 w 6988029"/>
              <a:gd name="connsiteY222" fmla="*/ 3322040 h 4923351"/>
              <a:gd name="connsiteX223" fmla="*/ 6073629 w 6988029"/>
              <a:gd name="connsiteY223" fmla="*/ 3263317 h 4923351"/>
              <a:gd name="connsiteX224" fmla="*/ 6082018 w 6988029"/>
              <a:gd name="connsiteY224" fmla="*/ 3238150 h 4923351"/>
              <a:gd name="connsiteX225" fmla="*/ 6107185 w 6988029"/>
              <a:gd name="connsiteY225" fmla="*/ 3212983 h 4923351"/>
              <a:gd name="connsiteX226" fmla="*/ 6123963 w 6988029"/>
              <a:gd name="connsiteY226" fmla="*/ 3187816 h 4923351"/>
              <a:gd name="connsiteX227" fmla="*/ 6149130 w 6988029"/>
              <a:gd name="connsiteY227" fmla="*/ 3162649 h 4923351"/>
              <a:gd name="connsiteX228" fmla="*/ 6165908 w 6988029"/>
              <a:gd name="connsiteY228" fmla="*/ 3137482 h 4923351"/>
              <a:gd name="connsiteX229" fmla="*/ 6216242 w 6988029"/>
              <a:gd name="connsiteY229" fmla="*/ 3103927 h 4923351"/>
              <a:gd name="connsiteX230" fmla="*/ 6233020 w 6988029"/>
              <a:gd name="connsiteY230" fmla="*/ 3078760 h 4923351"/>
              <a:gd name="connsiteX231" fmla="*/ 6283354 w 6988029"/>
              <a:gd name="connsiteY231" fmla="*/ 3045204 h 4923351"/>
              <a:gd name="connsiteX232" fmla="*/ 6300132 w 6988029"/>
              <a:gd name="connsiteY232" fmla="*/ 3020037 h 4923351"/>
              <a:gd name="connsiteX233" fmla="*/ 6350466 w 6988029"/>
              <a:gd name="connsiteY233" fmla="*/ 2994870 h 4923351"/>
              <a:gd name="connsiteX234" fmla="*/ 6367244 w 6988029"/>
              <a:gd name="connsiteY234" fmla="*/ 2969703 h 4923351"/>
              <a:gd name="connsiteX235" fmla="*/ 6417578 w 6988029"/>
              <a:gd name="connsiteY235" fmla="*/ 2927758 h 4923351"/>
              <a:gd name="connsiteX236" fmla="*/ 6434356 w 6988029"/>
              <a:gd name="connsiteY236" fmla="*/ 2902591 h 4923351"/>
              <a:gd name="connsiteX237" fmla="*/ 6459523 w 6988029"/>
              <a:gd name="connsiteY237" fmla="*/ 2894202 h 4923351"/>
              <a:gd name="connsiteX238" fmla="*/ 6493079 w 6988029"/>
              <a:gd name="connsiteY238" fmla="*/ 2860646 h 4923351"/>
              <a:gd name="connsiteX239" fmla="*/ 6535024 w 6988029"/>
              <a:gd name="connsiteY239" fmla="*/ 2801923 h 4923351"/>
              <a:gd name="connsiteX240" fmla="*/ 6560191 w 6988029"/>
              <a:gd name="connsiteY240" fmla="*/ 2768367 h 4923351"/>
              <a:gd name="connsiteX241" fmla="*/ 6576969 w 6988029"/>
              <a:gd name="connsiteY241" fmla="*/ 2743200 h 4923351"/>
              <a:gd name="connsiteX242" fmla="*/ 6602136 w 6988029"/>
              <a:gd name="connsiteY242" fmla="*/ 2726422 h 4923351"/>
              <a:gd name="connsiteX243" fmla="*/ 6635692 w 6988029"/>
              <a:gd name="connsiteY243" fmla="*/ 2684477 h 4923351"/>
              <a:gd name="connsiteX244" fmla="*/ 6644081 w 6988029"/>
              <a:gd name="connsiteY244" fmla="*/ 2659310 h 4923351"/>
              <a:gd name="connsiteX245" fmla="*/ 6686026 w 6988029"/>
              <a:gd name="connsiteY245" fmla="*/ 2600587 h 4923351"/>
              <a:gd name="connsiteX246" fmla="*/ 6702804 w 6988029"/>
              <a:gd name="connsiteY246" fmla="*/ 2575420 h 4923351"/>
              <a:gd name="connsiteX247" fmla="*/ 6711193 w 6988029"/>
              <a:gd name="connsiteY247" fmla="*/ 2550253 h 4923351"/>
              <a:gd name="connsiteX248" fmla="*/ 6753138 w 6988029"/>
              <a:gd name="connsiteY248" fmla="*/ 2491530 h 4923351"/>
              <a:gd name="connsiteX249" fmla="*/ 6778305 w 6988029"/>
              <a:gd name="connsiteY249" fmla="*/ 2441196 h 4923351"/>
              <a:gd name="connsiteX250" fmla="*/ 6786694 w 6988029"/>
              <a:gd name="connsiteY250" fmla="*/ 2416029 h 4923351"/>
              <a:gd name="connsiteX251" fmla="*/ 6803472 w 6988029"/>
              <a:gd name="connsiteY251" fmla="*/ 2390862 h 4923351"/>
              <a:gd name="connsiteX252" fmla="*/ 6820250 w 6988029"/>
              <a:gd name="connsiteY252" fmla="*/ 2340528 h 4923351"/>
              <a:gd name="connsiteX253" fmla="*/ 6837027 w 6988029"/>
              <a:gd name="connsiteY253" fmla="*/ 2298583 h 4923351"/>
              <a:gd name="connsiteX254" fmla="*/ 6870583 w 6988029"/>
              <a:gd name="connsiteY254" fmla="*/ 2206305 h 4923351"/>
              <a:gd name="connsiteX255" fmla="*/ 6887361 w 6988029"/>
              <a:gd name="connsiteY255" fmla="*/ 2147582 h 4923351"/>
              <a:gd name="connsiteX256" fmla="*/ 6904139 w 6988029"/>
              <a:gd name="connsiteY256" fmla="*/ 2097248 h 4923351"/>
              <a:gd name="connsiteX257" fmla="*/ 6912528 w 6988029"/>
              <a:gd name="connsiteY257" fmla="*/ 2055303 h 4923351"/>
              <a:gd name="connsiteX258" fmla="*/ 6920917 w 6988029"/>
              <a:gd name="connsiteY258" fmla="*/ 2004969 h 4923351"/>
              <a:gd name="connsiteX259" fmla="*/ 6937695 w 6988029"/>
              <a:gd name="connsiteY259" fmla="*/ 1921079 h 4923351"/>
              <a:gd name="connsiteX260" fmla="*/ 6954473 w 6988029"/>
              <a:gd name="connsiteY260" fmla="*/ 1711354 h 4923351"/>
              <a:gd name="connsiteX261" fmla="*/ 6971251 w 6988029"/>
              <a:gd name="connsiteY261" fmla="*/ 1593908 h 4923351"/>
              <a:gd name="connsiteX262" fmla="*/ 6988029 w 6988029"/>
              <a:gd name="connsiteY262" fmla="*/ 1375794 h 4923351"/>
              <a:gd name="connsiteX263" fmla="*/ 6979640 w 6988029"/>
              <a:gd name="connsiteY263" fmla="*/ 855677 h 4923351"/>
              <a:gd name="connsiteX264" fmla="*/ 6954473 w 6988029"/>
              <a:gd name="connsiteY264" fmla="*/ 721453 h 4923351"/>
              <a:gd name="connsiteX265" fmla="*/ 6937695 w 6988029"/>
              <a:gd name="connsiteY265" fmla="*/ 645952 h 4923351"/>
              <a:gd name="connsiteX266" fmla="*/ 6920917 w 6988029"/>
              <a:gd name="connsiteY266" fmla="*/ 587229 h 4923351"/>
              <a:gd name="connsiteX267" fmla="*/ 6895750 w 6988029"/>
              <a:gd name="connsiteY267" fmla="*/ 553673 h 4923351"/>
              <a:gd name="connsiteX268" fmla="*/ 6870583 w 6988029"/>
              <a:gd name="connsiteY268" fmla="*/ 503339 h 4923351"/>
              <a:gd name="connsiteX269" fmla="*/ 6862194 w 6988029"/>
              <a:gd name="connsiteY269" fmla="*/ 478172 h 4923351"/>
              <a:gd name="connsiteX270" fmla="*/ 6837027 w 6988029"/>
              <a:gd name="connsiteY270" fmla="*/ 461394 h 4923351"/>
              <a:gd name="connsiteX271" fmla="*/ 6820250 w 6988029"/>
              <a:gd name="connsiteY271" fmla="*/ 436227 h 4923351"/>
              <a:gd name="connsiteX272" fmla="*/ 6811861 w 6988029"/>
              <a:gd name="connsiteY272" fmla="*/ 411060 h 4923351"/>
              <a:gd name="connsiteX273" fmla="*/ 6786694 w 6988029"/>
              <a:gd name="connsiteY273" fmla="*/ 402671 h 4923351"/>
              <a:gd name="connsiteX274" fmla="*/ 6744749 w 6988029"/>
              <a:gd name="connsiteY274" fmla="*/ 360727 h 4923351"/>
              <a:gd name="connsiteX275" fmla="*/ 6652470 w 6988029"/>
              <a:gd name="connsiteY275" fmla="*/ 276837 h 4923351"/>
              <a:gd name="connsiteX276" fmla="*/ 6627303 w 6988029"/>
              <a:gd name="connsiteY276" fmla="*/ 268448 h 4923351"/>
              <a:gd name="connsiteX277" fmla="*/ 6602136 w 6988029"/>
              <a:gd name="connsiteY277" fmla="*/ 243281 h 4923351"/>
              <a:gd name="connsiteX278" fmla="*/ 6576969 w 6988029"/>
              <a:gd name="connsiteY278" fmla="*/ 234892 h 4923351"/>
              <a:gd name="connsiteX279" fmla="*/ 6543413 w 6988029"/>
              <a:gd name="connsiteY279" fmla="*/ 218114 h 4923351"/>
              <a:gd name="connsiteX280" fmla="*/ 6493079 w 6988029"/>
              <a:gd name="connsiteY280" fmla="*/ 184558 h 4923351"/>
              <a:gd name="connsiteX281" fmla="*/ 6417578 w 6988029"/>
              <a:gd name="connsiteY281" fmla="*/ 159391 h 4923351"/>
              <a:gd name="connsiteX282" fmla="*/ 6392411 w 6988029"/>
              <a:gd name="connsiteY282" fmla="*/ 151002 h 4923351"/>
              <a:gd name="connsiteX283" fmla="*/ 6342077 w 6988029"/>
              <a:gd name="connsiteY283" fmla="*/ 142613 h 4923351"/>
              <a:gd name="connsiteX284" fmla="*/ 6325299 w 6988029"/>
              <a:gd name="connsiteY284" fmla="*/ 192947 h 4923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</a:cxnLst>
            <a:rect l="l" t="t" r="r" b="b"/>
            <a:pathLst>
              <a:path w="6988029" h="4923351">
                <a:moveTo>
                  <a:pt x="6325299" y="192947"/>
                </a:moveTo>
                <a:cubicBezTo>
                  <a:pt x="6307123" y="195743"/>
                  <a:pt x="6297640" y="180931"/>
                  <a:pt x="6233020" y="159391"/>
                </a:cubicBezTo>
                <a:cubicBezTo>
                  <a:pt x="6224631" y="156595"/>
                  <a:pt x="6215211" y="155907"/>
                  <a:pt x="6207853" y="151002"/>
                </a:cubicBezTo>
                <a:cubicBezTo>
                  <a:pt x="6199464" y="145409"/>
                  <a:pt x="6191899" y="138319"/>
                  <a:pt x="6182686" y="134224"/>
                </a:cubicBezTo>
                <a:cubicBezTo>
                  <a:pt x="6166525" y="127041"/>
                  <a:pt x="6147067" y="127256"/>
                  <a:pt x="6132352" y="117446"/>
                </a:cubicBezTo>
                <a:cubicBezTo>
                  <a:pt x="6123963" y="111853"/>
                  <a:pt x="6116398" y="104763"/>
                  <a:pt x="6107185" y="100668"/>
                </a:cubicBezTo>
                <a:cubicBezTo>
                  <a:pt x="6091024" y="93485"/>
                  <a:pt x="6071566" y="93700"/>
                  <a:pt x="6056851" y="83890"/>
                </a:cubicBezTo>
                <a:cubicBezTo>
                  <a:pt x="6048462" y="78297"/>
                  <a:pt x="6040897" y="71207"/>
                  <a:pt x="6031684" y="67112"/>
                </a:cubicBezTo>
                <a:cubicBezTo>
                  <a:pt x="5956347" y="33629"/>
                  <a:pt x="5995385" y="66197"/>
                  <a:pt x="5897461" y="33556"/>
                </a:cubicBezTo>
                <a:cubicBezTo>
                  <a:pt x="5889072" y="30760"/>
                  <a:pt x="5880797" y="27596"/>
                  <a:pt x="5872294" y="25167"/>
                </a:cubicBezTo>
                <a:cubicBezTo>
                  <a:pt x="5836491" y="14938"/>
                  <a:pt x="5835716" y="17039"/>
                  <a:pt x="5796793" y="8389"/>
                </a:cubicBezTo>
                <a:cubicBezTo>
                  <a:pt x="5785538" y="5888"/>
                  <a:pt x="5774422" y="2796"/>
                  <a:pt x="5763237" y="0"/>
                </a:cubicBezTo>
                <a:lnTo>
                  <a:pt x="5394121" y="8389"/>
                </a:lnTo>
                <a:cubicBezTo>
                  <a:pt x="5354896" y="9742"/>
                  <a:pt x="5315836" y="14167"/>
                  <a:pt x="5276675" y="16778"/>
                </a:cubicBezTo>
                <a:cubicBezTo>
                  <a:pt x="5102226" y="28408"/>
                  <a:pt x="5195452" y="19278"/>
                  <a:pt x="5066950" y="33556"/>
                </a:cubicBezTo>
                <a:cubicBezTo>
                  <a:pt x="5022971" y="48216"/>
                  <a:pt x="5043990" y="43037"/>
                  <a:pt x="4974672" y="50334"/>
                </a:cubicBezTo>
                <a:cubicBezTo>
                  <a:pt x="4819946" y="66621"/>
                  <a:pt x="4940340" y="50445"/>
                  <a:pt x="4823670" y="67112"/>
                </a:cubicBezTo>
                <a:cubicBezTo>
                  <a:pt x="4815281" y="69908"/>
                  <a:pt x="4807225" y="74047"/>
                  <a:pt x="4798503" y="75501"/>
                </a:cubicBezTo>
                <a:cubicBezTo>
                  <a:pt x="4773526" y="79664"/>
                  <a:pt x="4748150" y="80931"/>
                  <a:pt x="4723002" y="83890"/>
                </a:cubicBezTo>
                <a:cubicBezTo>
                  <a:pt x="4700612" y="86524"/>
                  <a:pt x="4678173" y="88851"/>
                  <a:pt x="4655890" y="92279"/>
                </a:cubicBezTo>
                <a:cubicBezTo>
                  <a:pt x="4641797" y="94447"/>
                  <a:pt x="4627701" y="96916"/>
                  <a:pt x="4613945" y="100668"/>
                </a:cubicBezTo>
                <a:cubicBezTo>
                  <a:pt x="4596883" y="105321"/>
                  <a:pt x="4580389" y="111853"/>
                  <a:pt x="4563611" y="117446"/>
                </a:cubicBezTo>
                <a:lnTo>
                  <a:pt x="4538444" y="125835"/>
                </a:lnTo>
                <a:cubicBezTo>
                  <a:pt x="4530055" y="128631"/>
                  <a:pt x="4521948" y="132490"/>
                  <a:pt x="4513277" y="134224"/>
                </a:cubicBezTo>
                <a:cubicBezTo>
                  <a:pt x="4484445" y="139990"/>
                  <a:pt x="4465419" y="143104"/>
                  <a:pt x="4437776" y="151002"/>
                </a:cubicBezTo>
                <a:cubicBezTo>
                  <a:pt x="4429273" y="153431"/>
                  <a:pt x="4421241" y="157473"/>
                  <a:pt x="4412609" y="159391"/>
                </a:cubicBezTo>
                <a:cubicBezTo>
                  <a:pt x="4396005" y="163081"/>
                  <a:pt x="4378879" y="164090"/>
                  <a:pt x="4362275" y="167780"/>
                </a:cubicBezTo>
                <a:cubicBezTo>
                  <a:pt x="4353643" y="169698"/>
                  <a:pt x="4345740" y="174251"/>
                  <a:pt x="4337108" y="176169"/>
                </a:cubicBezTo>
                <a:cubicBezTo>
                  <a:pt x="4320504" y="179859"/>
                  <a:pt x="4303509" y="181515"/>
                  <a:pt x="4286774" y="184558"/>
                </a:cubicBezTo>
                <a:cubicBezTo>
                  <a:pt x="4272745" y="187109"/>
                  <a:pt x="4258811" y="190151"/>
                  <a:pt x="4244829" y="192947"/>
                </a:cubicBezTo>
                <a:cubicBezTo>
                  <a:pt x="4222458" y="204132"/>
                  <a:pt x="4201445" y="218594"/>
                  <a:pt x="4177717" y="226503"/>
                </a:cubicBezTo>
                <a:lnTo>
                  <a:pt x="4102216" y="251670"/>
                </a:lnTo>
                <a:cubicBezTo>
                  <a:pt x="4093827" y="254466"/>
                  <a:pt x="4084407" y="255154"/>
                  <a:pt x="4077050" y="260059"/>
                </a:cubicBezTo>
                <a:cubicBezTo>
                  <a:pt x="4068661" y="265652"/>
                  <a:pt x="4061096" y="272742"/>
                  <a:pt x="4051883" y="276837"/>
                </a:cubicBezTo>
                <a:cubicBezTo>
                  <a:pt x="4035722" y="284020"/>
                  <a:pt x="4018327" y="288022"/>
                  <a:pt x="4001549" y="293615"/>
                </a:cubicBezTo>
                <a:cubicBezTo>
                  <a:pt x="3993160" y="296411"/>
                  <a:pt x="3983740" y="297099"/>
                  <a:pt x="3976382" y="302004"/>
                </a:cubicBezTo>
                <a:lnTo>
                  <a:pt x="3926048" y="335560"/>
                </a:lnTo>
                <a:cubicBezTo>
                  <a:pt x="3917659" y="341153"/>
                  <a:pt x="3910446" y="349150"/>
                  <a:pt x="3900881" y="352338"/>
                </a:cubicBezTo>
                <a:lnTo>
                  <a:pt x="3875714" y="360727"/>
                </a:lnTo>
                <a:cubicBezTo>
                  <a:pt x="3870121" y="369116"/>
                  <a:pt x="3867486" y="380550"/>
                  <a:pt x="3858936" y="385894"/>
                </a:cubicBezTo>
                <a:cubicBezTo>
                  <a:pt x="3843939" y="395267"/>
                  <a:pt x="3808602" y="402671"/>
                  <a:pt x="3808602" y="402671"/>
                </a:cubicBezTo>
                <a:cubicBezTo>
                  <a:pt x="3791824" y="419449"/>
                  <a:pt x="3778011" y="439843"/>
                  <a:pt x="3758268" y="453005"/>
                </a:cubicBezTo>
                <a:cubicBezTo>
                  <a:pt x="3749879" y="458598"/>
                  <a:pt x="3740846" y="463328"/>
                  <a:pt x="3733101" y="469783"/>
                </a:cubicBezTo>
                <a:cubicBezTo>
                  <a:pt x="3704148" y="493910"/>
                  <a:pt x="3700005" y="514371"/>
                  <a:pt x="3657600" y="528506"/>
                </a:cubicBezTo>
                <a:cubicBezTo>
                  <a:pt x="3649211" y="531302"/>
                  <a:pt x="3640163" y="532601"/>
                  <a:pt x="3632433" y="536895"/>
                </a:cubicBezTo>
                <a:cubicBezTo>
                  <a:pt x="3614806" y="546688"/>
                  <a:pt x="3601229" y="564074"/>
                  <a:pt x="3582099" y="570451"/>
                </a:cubicBezTo>
                <a:cubicBezTo>
                  <a:pt x="3573710" y="573247"/>
                  <a:pt x="3564662" y="574546"/>
                  <a:pt x="3556932" y="578840"/>
                </a:cubicBezTo>
                <a:cubicBezTo>
                  <a:pt x="3539305" y="588633"/>
                  <a:pt x="3523376" y="601211"/>
                  <a:pt x="3506598" y="612396"/>
                </a:cubicBezTo>
                <a:cubicBezTo>
                  <a:pt x="3498209" y="617989"/>
                  <a:pt x="3491435" y="627923"/>
                  <a:pt x="3481431" y="629174"/>
                </a:cubicBezTo>
                <a:cubicBezTo>
                  <a:pt x="3378141" y="642085"/>
                  <a:pt x="3436797" y="635834"/>
                  <a:pt x="3305262" y="645952"/>
                </a:cubicBezTo>
                <a:cubicBezTo>
                  <a:pt x="3291280" y="648748"/>
                  <a:pt x="3277150" y="650883"/>
                  <a:pt x="3263317" y="654341"/>
                </a:cubicBezTo>
                <a:cubicBezTo>
                  <a:pt x="3254738" y="656486"/>
                  <a:pt x="3246990" y="662500"/>
                  <a:pt x="3238150" y="662730"/>
                </a:cubicBezTo>
                <a:cubicBezTo>
                  <a:pt x="3031273" y="668103"/>
                  <a:pt x="2824293" y="668323"/>
                  <a:pt x="2617365" y="671119"/>
                </a:cubicBezTo>
                <a:lnTo>
                  <a:pt x="2399251" y="687897"/>
                </a:lnTo>
                <a:cubicBezTo>
                  <a:pt x="2365495" y="692117"/>
                  <a:pt x="2332339" y="700455"/>
                  <a:pt x="2298583" y="704675"/>
                </a:cubicBezTo>
                <a:lnTo>
                  <a:pt x="2231472" y="713064"/>
                </a:lnTo>
                <a:cubicBezTo>
                  <a:pt x="2141392" y="743091"/>
                  <a:pt x="2209403" y="724942"/>
                  <a:pt x="2072081" y="738231"/>
                </a:cubicBezTo>
                <a:cubicBezTo>
                  <a:pt x="2021673" y="743109"/>
                  <a:pt x="1921079" y="755009"/>
                  <a:pt x="1921079" y="755009"/>
                </a:cubicBezTo>
                <a:cubicBezTo>
                  <a:pt x="1912690" y="757805"/>
                  <a:pt x="1904491" y="761253"/>
                  <a:pt x="1895912" y="763398"/>
                </a:cubicBezTo>
                <a:cubicBezTo>
                  <a:pt x="1846382" y="775781"/>
                  <a:pt x="1818992" y="774967"/>
                  <a:pt x="1761688" y="780176"/>
                </a:cubicBezTo>
                <a:cubicBezTo>
                  <a:pt x="1753299" y="785769"/>
                  <a:pt x="1745539" y="792445"/>
                  <a:pt x="1736521" y="796954"/>
                </a:cubicBezTo>
                <a:cubicBezTo>
                  <a:pt x="1711324" y="809552"/>
                  <a:pt x="1665675" y="811691"/>
                  <a:pt x="1644242" y="813732"/>
                </a:cubicBezTo>
                <a:cubicBezTo>
                  <a:pt x="1607947" y="817189"/>
                  <a:pt x="1571537" y="819325"/>
                  <a:pt x="1535185" y="822121"/>
                </a:cubicBezTo>
                <a:cubicBezTo>
                  <a:pt x="1524000" y="824917"/>
                  <a:pt x="1512903" y="828094"/>
                  <a:pt x="1501629" y="830510"/>
                </a:cubicBezTo>
                <a:cubicBezTo>
                  <a:pt x="1473745" y="836485"/>
                  <a:pt x="1444793" y="838270"/>
                  <a:pt x="1417739" y="847288"/>
                </a:cubicBezTo>
                <a:cubicBezTo>
                  <a:pt x="1400961" y="852881"/>
                  <a:pt x="1384954" y="861872"/>
                  <a:pt x="1367405" y="864066"/>
                </a:cubicBezTo>
                <a:lnTo>
                  <a:pt x="1300294" y="872455"/>
                </a:lnTo>
                <a:cubicBezTo>
                  <a:pt x="1269854" y="876514"/>
                  <a:pt x="1230387" y="881543"/>
                  <a:pt x="1199626" y="889233"/>
                </a:cubicBezTo>
                <a:cubicBezTo>
                  <a:pt x="1191047" y="891378"/>
                  <a:pt x="1183075" y="895634"/>
                  <a:pt x="1174459" y="897622"/>
                </a:cubicBezTo>
                <a:cubicBezTo>
                  <a:pt x="1146672" y="904034"/>
                  <a:pt x="1118698" y="909712"/>
                  <a:pt x="1090569" y="914400"/>
                </a:cubicBezTo>
                <a:cubicBezTo>
                  <a:pt x="1073791" y="917196"/>
                  <a:pt x="1056839" y="919099"/>
                  <a:pt x="1040235" y="922789"/>
                </a:cubicBezTo>
                <a:cubicBezTo>
                  <a:pt x="990904" y="933751"/>
                  <a:pt x="1040892" y="930432"/>
                  <a:pt x="981512" y="939567"/>
                </a:cubicBezTo>
                <a:cubicBezTo>
                  <a:pt x="884517" y="954489"/>
                  <a:pt x="934071" y="940666"/>
                  <a:pt x="855677" y="956345"/>
                </a:cubicBezTo>
                <a:cubicBezTo>
                  <a:pt x="777219" y="972037"/>
                  <a:pt x="860918" y="957132"/>
                  <a:pt x="796954" y="973123"/>
                </a:cubicBezTo>
                <a:cubicBezTo>
                  <a:pt x="743716" y="986433"/>
                  <a:pt x="750538" y="977410"/>
                  <a:pt x="687897" y="998290"/>
                </a:cubicBezTo>
                <a:lnTo>
                  <a:pt x="562062" y="1040235"/>
                </a:lnTo>
                <a:lnTo>
                  <a:pt x="536895" y="1048624"/>
                </a:lnTo>
                <a:cubicBezTo>
                  <a:pt x="528506" y="1051420"/>
                  <a:pt x="519086" y="1052108"/>
                  <a:pt x="511728" y="1057013"/>
                </a:cubicBezTo>
                <a:lnTo>
                  <a:pt x="461394" y="1090569"/>
                </a:lnTo>
                <a:cubicBezTo>
                  <a:pt x="453005" y="1096162"/>
                  <a:pt x="445792" y="1104159"/>
                  <a:pt x="436227" y="1107347"/>
                </a:cubicBezTo>
                <a:lnTo>
                  <a:pt x="411061" y="1115736"/>
                </a:lnTo>
                <a:cubicBezTo>
                  <a:pt x="399876" y="1124125"/>
                  <a:pt x="388882" y="1132776"/>
                  <a:pt x="377505" y="1140903"/>
                </a:cubicBezTo>
                <a:cubicBezTo>
                  <a:pt x="369301" y="1146763"/>
                  <a:pt x="359874" y="1150983"/>
                  <a:pt x="352338" y="1157681"/>
                </a:cubicBezTo>
                <a:cubicBezTo>
                  <a:pt x="334604" y="1173445"/>
                  <a:pt x="315166" y="1188272"/>
                  <a:pt x="302004" y="1208015"/>
                </a:cubicBezTo>
                <a:cubicBezTo>
                  <a:pt x="296411" y="1216404"/>
                  <a:pt x="292814" y="1226543"/>
                  <a:pt x="285226" y="1233182"/>
                </a:cubicBezTo>
                <a:cubicBezTo>
                  <a:pt x="270051" y="1246461"/>
                  <a:pt x="234892" y="1266738"/>
                  <a:pt x="234892" y="1266738"/>
                </a:cubicBezTo>
                <a:cubicBezTo>
                  <a:pt x="189092" y="1358339"/>
                  <a:pt x="248282" y="1253831"/>
                  <a:pt x="192947" y="1317071"/>
                </a:cubicBezTo>
                <a:cubicBezTo>
                  <a:pt x="124434" y="1395370"/>
                  <a:pt x="190851" y="1346432"/>
                  <a:pt x="134224" y="1384183"/>
                </a:cubicBezTo>
                <a:cubicBezTo>
                  <a:pt x="123039" y="1400961"/>
                  <a:pt x="107045" y="1415387"/>
                  <a:pt x="100668" y="1434517"/>
                </a:cubicBezTo>
                <a:cubicBezTo>
                  <a:pt x="97872" y="1442906"/>
                  <a:pt x="96573" y="1451954"/>
                  <a:pt x="92279" y="1459684"/>
                </a:cubicBezTo>
                <a:cubicBezTo>
                  <a:pt x="82486" y="1477311"/>
                  <a:pt x="65100" y="1490888"/>
                  <a:pt x="58723" y="1510018"/>
                </a:cubicBezTo>
                <a:lnTo>
                  <a:pt x="25167" y="1610686"/>
                </a:lnTo>
                <a:lnTo>
                  <a:pt x="16778" y="1635853"/>
                </a:lnTo>
                <a:cubicBezTo>
                  <a:pt x="13982" y="1644242"/>
                  <a:pt x="9843" y="1652298"/>
                  <a:pt x="8389" y="1661020"/>
                </a:cubicBezTo>
                <a:lnTo>
                  <a:pt x="0" y="1711354"/>
                </a:lnTo>
                <a:cubicBezTo>
                  <a:pt x="2796" y="1758892"/>
                  <a:pt x="4264" y="1806526"/>
                  <a:pt x="8389" y="1853967"/>
                </a:cubicBezTo>
                <a:cubicBezTo>
                  <a:pt x="11512" y="1889879"/>
                  <a:pt x="19822" y="1911502"/>
                  <a:pt x="25167" y="1946246"/>
                </a:cubicBezTo>
                <a:cubicBezTo>
                  <a:pt x="28595" y="1968529"/>
                  <a:pt x="30212" y="1991063"/>
                  <a:pt x="33556" y="2013358"/>
                </a:cubicBezTo>
                <a:cubicBezTo>
                  <a:pt x="38602" y="2047000"/>
                  <a:pt x="44741" y="2080470"/>
                  <a:pt x="50334" y="2114026"/>
                </a:cubicBezTo>
                <a:cubicBezTo>
                  <a:pt x="53130" y="2130804"/>
                  <a:pt x="55387" y="2147681"/>
                  <a:pt x="58723" y="2164360"/>
                </a:cubicBezTo>
                <a:cubicBezTo>
                  <a:pt x="61519" y="2178342"/>
                  <a:pt x="63654" y="2192472"/>
                  <a:pt x="67112" y="2206305"/>
                </a:cubicBezTo>
                <a:cubicBezTo>
                  <a:pt x="69257" y="2214883"/>
                  <a:pt x="73174" y="2222940"/>
                  <a:pt x="75501" y="2231471"/>
                </a:cubicBezTo>
                <a:cubicBezTo>
                  <a:pt x="81568" y="2253718"/>
                  <a:pt x="86686" y="2276212"/>
                  <a:pt x="92279" y="2298583"/>
                </a:cubicBezTo>
                <a:lnTo>
                  <a:pt x="92279" y="2298583"/>
                </a:lnTo>
                <a:cubicBezTo>
                  <a:pt x="112801" y="2401192"/>
                  <a:pt x="89710" y="2294756"/>
                  <a:pt x="109057" y="2365695"/>
                </a:cubicBezTo>
                <a:cubicBezTo>
                  <a:pt x="115124" y="2387942"/>
                  <a:pt x="120242" y="2410436"/>
                  <a:pt x="125835" y="2432807"/>
                </a:cubicBezTo>
                <a:cubicBezTo>
                  <a:pt x="128631" y="2443992"/>
                  <a:pt x="130578" y="2455425"/>
                  <a:pt x="134224" y="2466363"/>
                </a:cubicBezTo>
                <a:lnTo>
                  <a:pt x="151002" y="2516697"/>
                </a:lnTo>
                <a:lnTo>
                  <a:pt x="167780" y="2567031"/>
                </a:lnTo>
                <a:cubicBezTo>
                  <a:pt x="170576" y="2575420"/>
                  <a:pt x="171264" y="2584840"/>
                  <a:pt x="176169" y="2592198"/>
                </a:cubicBezTo>
                <a:cubicBezTo>
                  <a:pt x="181762" y="2600587"/>
                  <a:pt x="187087" y="2609161"/>
                  <a:pt x="192947" y="2617365"/>
                </a:cubicBezTo>
                <a:cubicBezTo>
                  <a:pt x="201074" y="2628742"/>
                  <a:pt x="210704" y="2639065"/>
                  <a:pt x="218114" y="2650921"/>
                </a:cubicBezTo>
                <a:cubicBezTo>
                  <a:pt x="224742" y="2661526"/>
                  <a:pt x="228687" y="2673619"/>
                  <a:pt x="234892" y="2684477"/>
                </a:cubicBezTo>
                <a:cubicBezTo>
                  <a:pt x="239894" y="2693231"/>
                  <a:pt x="247161" y="2700626"/>
                  <a:pt x="251670" y="2709644"/>
                </a:cubicBezTo>
                <a:cubicBezTo>
                  <a:pt x="255625" y="2717553"/>
                  <a:pt x="254535" y="2727906"/>
                  <a:pt x="260059" y="2734811"/>
                </a:cubicBezTo>
                <a:cubicBezTo>
                  <a:pt x="266357" y="2742684"/>
                  <a:pt x="276837" y="2745996"/>
                  <a:pt x="285226" y="2751589"/>
                </a:cubicBezTo>
                <a:cubicBezTo>
                  <a:pt x="293905" y="2777625"/>
                  <a:pt x="294844" y="2784396"/>
                  <a:pt x="310393" y="2810312"/>
                </a:cubicBezTo>
                <a:cubicBezTo>
                  <a:pt x="320768" y="2827603"/>
                  <a:pt x="332764" y="2843868"/>
                  <a:pt x="343949" y="2860646"/>
                </a:cubicBezTo>
                <a:cubicBezTo>
                  <a:pt x="349542" y="2869035"/>
                  <a:pt x="352338" y="2880220"/>
                  <a:pt x="360727" y="2885813"/>
                </a:cubicBezTo>
                <a:lnTo>
                  <a:pt x="385894" y="2902591"/>
                </a:lnTo>
                <a:cubicBezTo>
                  <a:pt x="413460" y="2943941"/>
                  <a:pt x="416756" y="2952448"/>
                  <a:pt x="469783" y="2994870"/>
                </a:cubicBezTo>
                <a:cubicBezTo>
                  <a:pt x="483765" y="3006055"/>
                  <a:pt x="498529" y="3016327"/>
                  <a:pt x="511728" y="3028426"/>
                </a:cubicBezTo>
                <a:cubicBezTo>
                  <a:pt x="532134" y="3047132"/>
                  <a:pt x="544189" y="3078395"/>
                  <a:pt x="570451" y="3087149"/>
                </a:cubicBezTo>
                <a:cubicBezTo>
                  <a:pt x="662235" y="3117744"/>
                  <a:pt x="523211" y="3068950"/>
                  <a:pt x="620785" y="3112316"/>
                </a:cubicBezTo>
                <a:cubicBezTo>
                  <a:pt x="636946" y="3119499"/>
                  <a:pt x="656403" y="3119284"/>
                  <a:pt x="671119" y="3129094"/>
                </a:cubicBezTo>
                <a:cubicBezTo>
                  <a:pt x="679508" y="3134686"/>
                  <a:pt x="687073" y="3141776"/>
                  <a:pt x="696286" y="3145871"/>
                </a:cubicBezTo>
                <a:cubicBezTo>
                  <a:pt x="712447" y="3153054"/>
                  <a:pt x="731905" y="3152839"/>
                  <a:pt x="746620" y="3162649"/>
                </a:cubicBezTo>
                <a:cubicBezTo>
                  <a:pt x="799354" y="3197805"/>
                  <a:pt x="741482" y="3160727"/>
                  <a:pt x="805343" y="3196205"/>
                </a:cubicBezTo>
                <a:cubicBezTo>
                  <a:pt x="919448" y="3259597"/>
                  <a:pt x="754913" y="3175185"/>
                  <a:pt x="914400" y="3254928"/>
                </a:cubicBezTo>
                <a:cubicBezTo>
                  <a:pt x="925585" y="3260521"/>
                  <a:pt x="937551" y="3264769"/>
                  <a:pt x="947956" y="3271706"/>
                </a:cubicBezTo>
                <a:cubicBezTo>
                  <a:pt x="956345" y="3277299"/>
                  <a:pt x="964105" y="3283975"/>
                  <a:pt x="973123" y="3288484"/>
                </a:cubicBezTo>
                <a:cubicBezTo>
                  <a:pt x="981032" y="3292439"/>
                  <a:pt x="989901" y="3294077"/>
                  <a:pt x="998290" y="3296873"/>
                </a:cubicBezTo>
                <a:cubicBezTo>
                  <a:pt x="1003883" y="3305262"/>
                  <a:pt x="1008613" y="3314295"/>
                  <a:pt x="1015068" y="3322040"/>
                </a:cubicBezTo>
                <a:cubicBezTo>
                  <a:pt x="1022663" y="3331154"/>
                  <a:pt x="1033339" y="3337553"/>
                  <a:pt x="1040235" y="3347207"/>
                </a:cubicBezTo>
                <a:cubicBezTo>
                  <a:pt x="1047504" y="3357383"/>
                  <a:pt x="1049744" y="3370587"/>
                  <a:pt x="1057013" y="3380763"/>
                </a:cubicBezTo>
                <a:cubicBezTo>
                  <a:pt x="1063909" y="3390417"/>
                  <a:pt x="1074896" y="3396565"/>
                  <a:pt x="1082180" y="3405930"/>
                </a:cubicBezTo>
                <a:cubicBezTo>
                  <a:pt x="1134880" y="3473687"/>
                  <a:pt x="1092182" y="3440562"/>
                  <a:pt x="1140903" y="3473042"/>
                </a:cubicBezTo>
                <a:cubicBezTo>
                  <a:pt x="1146496" y="3489820"/>
                  <a:pt x="1147871" y="3508661"/>
                  <a:pt x="1157681" y="3523376"/>
                </a:cubicBezTo>
                <a:cubicBezTo>
                  <a:pt x="1181536" y="3559158"/>
                  <a:pt x="1192537" y="3571152"/>
                  <a:pt x="1208015" y="3607266"/>
                </a:cubicBezTo>
                <a:cubicBezTo>
                  <a:pt x="1211498" y="3615394"/>
                  <a:pt x="1212110" y="3624703"/>
                  <a:pt x="1216404" y="3632433"/>
                </a:cubicBezTo>
                <a:cubicBezTo>
                  <a:pt x="1226197" y="3650060"/>
                  <a:pt x="1243583" y="3663637"/>
                  <a:pt x="1249960" y="3682767"/>
                </a:cubicBezTo>
                <a:cubicBezTo>
                  <a:pt x="1252756" y="3691156"/>
                  <a:pt x="1252825" y="3701029"/>
                  <a:pt x="1258349" y="3707934"/>
                </a:cubicBezTo>
                <a:cubicBezTo>
                  <a:pt x="1264647" y="3715807"/>
                  <a:pt x="1275127" y="3719119"/>
                  <a:pt x="1283516" y="3724712"/>
                </a:cubicBezTo>
                <a:cubicBezTo>
                  <a:pt x="1286312" y="3733101"/>
                  <a:pt x="1287611" y="3742149"/>
                  <a:pt x="1291905" y="3749879"/>
                </a:cubicBezTo>
                <a:cubicBezTo>
                  <a:pt x="1301698" y="3767506"/>
                  <a:pt x="1319084" y="3781083"/>
                  <a:pt x="1325461" y="3800213"/>
                </a:cubicBezTo>
                <a:cubicBezTo>
                  <a:pt x="1340226" y="3844509"/>
                  <a:pt x="1328945" y="3818023"/>
                  <a:pt x="1367405" y="3875714"/>
                </a:cubicBezTo>
                <a:cubicBezTo>
                  <a:pt x="1372998" y="3884103"/>
                  <a:pt x="1380995" y="3891316"/>
                  <a:pt x="1384183" y="3900881"/>
                </a:cubicBezTo>
                <a:cubicBezTo>
                  <a:pt x="1396324" y="3937303"/>
                  <a:pt x="1386319" y="3919795"/>
                  <a:pt x="1417739" y="3951215"/>
                </a:cubicBezTo>
                <a:cubicBezTo>
                  <a:pt x="1438825" y="4014473"/>
                  <a:pt x="1407929" y="3938952"/>
                  <a:pt x="1451295" y="3993160"/>
                </a:cubicBezTo>
                <a:cubicBezTo>
                  <a:pt x="1456819" y="4000065"/>
                  <a:pt x="1455390" y="4010597"/>
                  <a:pt x="1459684" y="4018327"/>
                </a:cubicBezTo>
                <a:cubicBezTo>
                  <a:pt x="1469477" y="4035954"/>
                  <a:pt x="1493240" y="4068660"/>
                  <a:pt x="1493240" y="4068660"/>
                </a:cubicBezTo>
                <a:cubicBezTo>
                  <a:pt x="1514326" y="4131918"/>
                  <a:pt x="1485882" y="4053945"/>
                  <a:pt x="1518407" y="4118994"/>
                </a:cubicBezTo>
                <a:cubicBezTo>
                  <a:pt x="1522362" y="4126903"/>
                  <a:pt x="1521891" y="4136803"/>
                  <a:pt x="1526796" y="4144161"/>
                </a:cubicBezTo>
                <a:cubicBezTo>
                  <a:pt x="1533377" y="4154032"/>
                  <a:pt x="1544368" y="4160214"/>
                  <a:pt x="1551963" y="4169328"/>
                </a:cubicBezTo>
                <a:cubicBezTo>
                  <a:pt x="1558418" y="4177073"/>
                  <a:pt x="1564232" y="4185477"/>
                  <a:pt x="1568741" y="4194495"/>
                </a:cubicBezTo>
                <a:cubicBezTo>
                  <a:pt x="1572696" y="4202404"/>
                  <a:pt x="1571606" y="4212757"/>
                  <a:pt x="1577130" y="4219662"/>
                </a:cubicBezTo>
                <a:cubicBezTo>
                  <a:pt x="1583428" y="4227535"/>
                  <a:pt x="1593908" y="4230847"/>
                  <a:pt x="1602297" y="4236440"/>
                </a:cubicBezTo>
                <a:cubicBezTo>
                  <a:pt x="1612553" y="4256953"/>
                  <a:pt x="1621031" y="4277377"/>
                  <a:pt x="1635853" y="4295163"/>
                </a:cubicBezTo>
                <a:cubicBezTo>
                  <a:pt x="1643448" y="4304277"/>
                  <a:pt x="1653425" y="4311216"/>
                  <a:pt x="1661020" y="4320330"/>
                </a:cubicBezTo>
                <a:cubicBezTo>
                  <a:pt x="1667475" y="4328075"/>
                  <a:pt x="1671100" y="4337961"/>
                  <a:pt x="1677798" y="4345497"/>
                </a:cubicBezTo>
                <a:cubicBezTo>
                  <a:pt x="1693562" y="4363231"/>
                  <a:pt x="1714970" y="4376088"/>
                  <a:pt x="1728132" y="4395831"/>
                </a:cubicBezTo>
                <a:cubicBezTo>
                  <a:pt x="1733725" y="4404220"/>
                  <a:pt x="1737322" y="4414359"/>
                  <a:pt x="1744910" y="4420998"/>
                </a:cubicBezTo>
                <a:cubicBezTo>
                  <a:pt x="1760085" y="4434277"/>
                  <a:pt x="1778466" y="4443369"/>
                  <a:pt x="1795244" y="4454554"/>
                </a:cubicBezTo>
                <a:cubicBezTo>
                  <a:pt x="1803633" y="4460147"/>
                  <a:pt x="1813282" y="4464203"/>
                  <a:pt x="1820411" y="4471332"/>
                </a:cubicBezTo>
                <a:cubicBezTo>
                  <a:pt x="1831596" y="4482517"/>
                  <a:pt x="1841481" y="4495176"/>
                  <a:pt x="1853967" y="4504888"/>
                </a:cubicBezTo>
                <a:cubicBezTo>
                  <a:pt x="1881535" y="4526330"/>
                  <a:pt x="1916373" y="4538152"/>
                  <a:pt x="1946246" y="4555222"/>
                </a:cubicBezTo>
                <a:cubicBezTo>
                  <a:pt x="1969151" y="4568310"/>
                  <a:pt x="1990453" y="4584079"/>
                  <a:pt x="2013358" y="4597167"/>
                </a:cubicBezTo>
                <a:cubicBezTo>
                  <a:pt x="2029645" y="4606474"/>
                  <a:pt x="2047607" y="4612683"/>
                  <a:pt x="2063692" y="4622334"/>
                </a:cubicBezTo>
                <a:cubicBezTo>
                  <a:pt x="2082692" y="4633734"/>
                  <a:pt x="2101928" y="4654035"/>
                  <a:pt x="2122415" y="4664279"/>
                </a:cubicBezTo>
                <a:cubicBezTo>
                  <a:pt x="2130324" y="4668234"/>
                  <a:pt x="2139051" y="4670341"/>
                  <a:pt x="2147582" y="4672668"/>
                </a:cubicBezTo>
                <a:cubicBezTo>
                  <a:pt x="2169829" y="4678735"/>
                  <a:pt x="2191917" y="4685850"/>
                  <a:pt x="2214694" y="4689446"/>
                </a:cubicBezTo>
                <a:cubicBezTo>
                  <a:pt x="2267824" y="4697835"/>
                  <a:pt x="2321902" y="4701567"/>
                  <a:pt x="2374084" y="4714613"/>
                </a:cubicBezTo>
                <a:cubicBezTo>
                  <a:pt x="2457698" y="4735516"/>
                  <a:pt x="2418451" y="4727600"/>
                  <a:pt x="2491530" y="4739780"/>
                </a:cubicBezTo>
                <a:cubicBezTo>
                  <a:pt x="2505512" y="4745373"/>
                  <a:pt x="2519051" y="4752231"/>
                  <a:pt x="2533475" y="4756558"/>
                </a:cubicBezTo>
                <a:cubicBezTo>
                  <a:pt x="2616917" y="4781591"/>
                  <a:pt x="2541535" y="4751192"/>
                  <a:pt x="2600587" y="4773336"/>
                </a:cubicBezTo>
                <a:cubicBezTo>
                  <a:pt x="2645196" y="4790064"/>
                  <a:pt x="2699130" y="4816325"/>
                  <a:pt x="2743200" y="4823670"/>
                </a:cubicBezTo>
                <a:cubicBezTo>
                  <a:pt x="2776756" y="4829263"/>
                  <a:pt x="2809908" y="4838450"/>
                  <a:pt x="2843868" y="4840448"/>
                </a:cubicBezTo>
                <a:cubicBezTo>
                  <a:pt x="3047957" y="4852453"/>
                  <a:pt x="2938910" y="4846675"/>
                  <a:pt x="3171038" y="4857226"/>
                </a:cubicBezTo>
                <a:cubicBezTo>
                  <a:pt x="3243468" y="4871712"/>
                  <a:pt x="3204757" y="4865628"/>
                  <a:pt x="3313651" y="4874004"/>
                </a:cubicBezTo>
                <a:cubicBezTo>
                  <a:pt x="3534960" y="4891028"/>
                  <a:pt x="3472079" y="4883284"/>
                  <a:pt x="3816991" y="4890782"/>
                </a:cubicBezTo>
                <a:cubicBezTo>
                  <a:pt x="4180174" y="4951312"/>
                  <a:pt x="3932860" y="4913076"/>
                  <a:pt x="4832059" y="4890782"/>
                </a:cubicBezTo>
                <a:cubicBezTo>
                  <a:pt x="4849739" y="4890344"/>
                  <a:pt x="4864948" y="4876911"/>
                  <a:pt x="4882393" y="4874004"/>
                </a:cubicBezTo>
                <a:cubicBezTo>
                  <a:pt x="4901725" y="4870782"/>
                  <a:pt x="4937242" y="4867552"/>
                  <a:pt x="4957894" y="4857226"/>
                </a:cubicBezTo>
                <a:cubicBezTo>
                  <a:pt x="4989138" y="4841604"/>
                  <a:pt x="4980396" y="4838474"/>
                  <a:pt x="5008227" y="4815281"/>
                </a:cubicBezTo>
                <a:cubicBezTo>
                  <a:pt x="5015972" y="4808826"/>
                  <a:pt x="5025005" y="4804096"/>
                  <a:pt x="5033394" y="4798503"/>
                </a:cubicBezTo>
                <a:cubicBezTo>
                  <a:pt x="5078135" y="4731391"/>
                  <a:pt x="5019412" y="4812485"/>
                  <a:pt x="5075339" y="4756558"/>
                </a:cubicBezTo>
                <a:cubicBezTo>
                  <a:pt x="5082468" y="4749429"/>
                  <a:pt x="5084988" y="4738520"/>
                  <a:pt x="5092117" y="4731391"/>
                </a:cubicBezTo>
                <a:cubicBezTo>
                  <a:pt x="5140587" y="4682921"/>
                  <a:pt x="5094350" y="4751290"/>
                  <a:pt x="5142451" y="4689446"/>
                </a:cubicBezTo>
                <a:cubicBezTo>
                  <a:pt x="5189566" y="4628870"/>
                  <a:pt x="5153082" y="4646754"/>
                  <a:pt x="5201174" y="4630723"/>
                </a:cubicBezTo>
                <a:cubicBezTo>
                  <a:pt x="5203970" y="4622334"/>
                  <a:pt x="5204039" y="4612461"/>
                  <a:pt x="5209563" y="4605556"/>
                </a:cubicBezTo>
                <a:cubicBezTo>
                  <a:pt x="5254304" y="4549629"/>
                  <a:pt x="5217952" y="4630723"/>
                  <a:pt x="5251508" y="4563611"/>
                </a:cubicBezTo>
                <a:cubicBezTo>
                  <a:pt x="5286222" y="4494182"/>
                  <a:pt x="5224305" y="4592171"/>
                  <a:pt x="5276675" y="4504888"/>
                </a:cubicBezTo>
                <a:cubicBezTo>
                  <a:pt x="5287050" y="4487597"/>
                  <a:pt x="5299046" y="4471332"/>
                  <a:pt x="5310231" y="4454554"/>
                </a:cubicBezTo>
                <a:cubicBezTo>
                  <a:pt x="5315824" y="4446165"/>
                  <a:pt x="5323821" y="4438952"/>
                  <a:pt x="5327009" y="4429387"/>
                </a:cubicBezTo>
                <a:cubicBezTo>
                  <a:pt x="5348095" y="4366129"/>
                  <a:pt x="5319651" y="4444102"/>
                  <a:pt x="5352176" y="4379053"/>
                </a:cubicBezTo>
                <a:cubicBezTo>
                  <a:pt x="5356131" y="4371144"/>
                  <a:pt x="5356271" y="4361616"/>
                  <a:pt x="5360565" y="4353886"/>
                </a:cubicBezTo>
                <a:cubicBezTo>
                  <a:pt x="5370358" y="4336259"/>
                  <a:pt x="5387744" y="4322682"/>
                  <a:pt x="5394121" y="4303552"/>
                </a:cubicBezTo>
                <a:cubicBezTo>
                  <a:pt x="5424716" y="4211768"/>
                  <a:pt x="5375922" y="4350792"/>
                  <a:pt x="5419288" y="4253218"/>
                </a:cubicBezTo>
                <a:cubicBezTo>
                  <a:pt x="5426471" y="4237057"/>
                  <a:pt x="5430473" y="4219662"/>
                  <a:pt x="5436066" y="4202884"/>
                </a:cubicBezTo>
                <a:lnTo>
                  <a:pt x="5452844" y="4152550"/>
                </a:lnTo>
                <a:cubicBezTo>
                  <a:pt x="5455640" y="4144161"/>
                  <a:pt x="5456328" y="4134741"/>
                  <a:pt x="5461233" y="4127383"/>
                </a:cubicBezTo>
                <a:cubicBezTo>
                  <a:pt x="5466826" y="4118994"/>
                  <a:pt x="5473916" y="4111429"/>
                  <a:pt x="5478011" y="4102216"/>
                </a:cubicBezTo>
                <a:cubicBezTo>
                  <a:pt x="5485194" y="4086055"/>
                  <a:pt x="5489196" y="4068660"/>
                  <a:pt x="5494789" y="4051882"/>
                </a:cubicBezTo>
                <a:cubicBezTo>
                  <a:pt x="5497585" y="4043493"/>
                  <a:pt x="5498273" y="4034073"/>
                  <a:pt x="5503178" y="4026716"/>
                </a:cubicBezTo>
                <a:lnTo>
                  <a:pt x="5519956" y="4001549"/>
                </a:lnTo>
                <a:cubicBezTo>
                  <a:pt x="5525549" y="3979178"/>
                  <a:pt x="5523943" y="3953623"/>
                  <a:pt x="5536734" y="3934437"/>
                </a:cubicBezTo>
                <a:cubicBezTo>
                  <a:pt x="5577611" y="3873122"/>
                  <a:pt x="5527716" y="3950218"/>
                  <a:pt x="5570290" y="3875714"/>
                </a:cubicBezTo>
                <a:cubicBezTo>
                  <a:pt x="5575292" y="3866960"/>
                  <a:pt x="5582559" y="3859565"/>
                  <a:pt x="5587068" y="3850547"/>
                </a:cubicBezTo>
                <a:cubicBezTo>
                  <a:pt x="5611349" y="3801984"/>
                  <a:pt x="5572916" y="3847921"/>
                  <a:pt x="5620624" y="3800213"/>
                </a:cubicBezTo>
                <a:cubicBezTo>
                  <a:pt x="5641710" y="3736955"/>
                  <a:pt x="5610814" y="3812476"/>
                  <a:pt x="5654180" y="3758268"/>
                </a:cubicBezTo>
                <a:cubicBezTo>
                  <a:pt x="5659704" y="3751363"/>
                  <a:pt x="5658614" y="3741010"/>
                  <a:pt x="5662569" y="3733101"/>
                </a:cubicBezTo>
                <a:cubicBezTo>
                  <a:pt x="5676551" y="3705138"/>
                  <a:pt x="5679347" y="3707934"/>
                  <a:pt x="5704514" y="3691156"/>
                </a:cubicBezTo>
                <a:cubicBezTo>
                  <a:pt x="5719261" y="3646915"/>
                  <a:pt x="5701932" y="3681736"/>
                  <a:pt x="5738070" y="3649211"/>
                </a:cubicBezTo>
                <a:cubicBezTo>
                  <a:pt x="5758646" y="3630693"/>
                  <a:pt x="5777219" y="3610062"/>
                  <a:pt x="5796793" y="3590488"/>
                </a:cubicBezTo>
                <a:cubicBezTo>
                  <a:pt x="5805182" y="3582099"/>
                  <a:pt x="5812696" y="3572732"/>
                  <a:pt x="5821960" y="3565321"/>
                </a:cubicBezTo>
                <a:cubicBezTo>
                  <a:pt x="5835942" y="3554136"/>
                  <a:pt x="5851927" y="3545074"/>
                  <a:pt x="5863905" y="3531765"/>
                </a:cubicBezTo>
                <a:cubicBezTo>
                  <a:pt x="5877394" y="3516777"/>
                  <a:pt x="5883203" y="3495690"/>
                  <a:pt x="5897461" y="3481431"/>
                </a:cubicBezTo>
                <a:cubicBezTo>
                  <a:pt x="5905850" y="3473042"/>
                  <a:pt x="5915032" y="3465378"/>
                  <a:pt x="5922627" y="3456264"/>
                </a:cubicBezTo>
                <a:cubicBezTo>
                  <a:pt x="5929081" y="3448518"/>
                  <a:pt x="5933545" y="3439301"/>
                  <a:pt x="5939405" y="3431097"/>
                </a:cubicBezTo>
                <a:cubicBezTo>
                  <a:pt x="5947532" y="3419720"/>
                  <a:pt x="5956445" y="3408918"/>
                  <a:pt x="5964572" y="3397541"/>
                </a:cubicBezTo>
                <a:cubicBezTo>
                  <a:pt x="5970432" y="3389337"/>
                  <a:pt x="5974895" y="3380119"/>
                  <a:pt x="5981350" y="3372374"/>
                </a:cubicBezTo>
                <a:cubicBezTo>
                  <a:pt x="5988945" y="3363260"/>
                  <a:pt x="5998922" y="3356321"/>
                  <a:pt x="6006517" y="3347207"/>
                </a:cubicBezTo>
                <a:cubicBezTo>
                  <a:pt x="6012972" y="3339462"/>
                  <a:pt x="6016840" y="3329785"/>
                  <a:pt x="6023295" y="3322040"/>
                </a:cubicBezTo>
                <a:cubicBezTo>
                  <a:pt x="6110929" y="3216879"/>
                  <a:pt x="5979377" y="3388986"/>
                  <a:pt x="6073629" y="3263317"/>
                </a:cubicBezTo>
                <a:cubicBezTo>
                  <a:pt x="6076425" y="3254928"/>
                  <a:pt x="6077113" y="3245508"/>
                  <a:pt x="6082018" y="3238150"/>
                </a:cubicBezTo>
                <a:cubicBezTo>
                  <a:pt x="6088599" y="3228279"/>
                  <a:pt x="6099590" y="3222097"/>
                  <a:pt x="6107185" y="3212983"/>
                </a:cubicBezTo>
                <a:cubicBezTo>
                  <a:pt x="6113640" y="3205238"/>
                  <a:pt x="6117508" y="3195561"/>
                  <a:pt x="6123963" y="3187816"/>
                </a:cubicBezTo>
                <a:cubicBezTo>
                  <a:pt x="6131558" y="3178702"/>
                  <a:pt x="6141535" y="3171763"/>
                  <a:pt x="6149130" y="3162649"/>
                </a:cubicBezTo>
                <a:cubicBezTo>
                  <a:pt x="6155585" y="3154904"/>
                  <a:pt x="6158320" y="3144121"/>
                  <a:pt x="6165908" y="3137482"/>
                </a:cubicBezTo>
                <a:cubicBezTo>
                  <a:pt x="6181083" y="3124204"/>
                  <a:pt x="6216242" y="3103927"/>
                  <a:pt x="6216242" y="3103927"/>
                </a:cubicBezTo>
                <a:cubicBezTo>
                  <a:pt x="6221835" y="3095538"/>
                  <a:pt x="6225432" y="3085399"/>
                  <a:pt x="6233020" y="3078760"/>
                </a:cubicBezTo>
                <a:cubicBezTo>
                  <a:pt x="6248195" y="3065481"/>
                  <a:pt x="6283354" y="3045204"/>
                  <a:pt x="6283354" y="3045204"/>
                </a:cubicBezTo>
                <a:cubicBezTo>
                  <a:pt x="6288947" y="3036815"/>
                  <a:pt x="6293003" y="3027166"/>
                  <a:pt x="6300132" y="3020037"/>
                </a:cubicBezTo>
                <a:cubicBezTo>
                  <a:pt x="6316394" y="3003775"/>
                  <a:pt x="6329997" y="3001693"/>
                  <a:pt x="6350466" y="2994870"/>
                </a:cubicBezTo>
                <a:cubicBezTo>
                  <a:pt x="6356059" y="2986481"/>
                  <a:pt x="6360789" y="2977448"/>
                  <a:pt x="6367244" y="2969703"/>
                </a:cubicBezTo>
                <a:cubicBezTo>
                  <a:pt x="6387429" y="2945481"/>
                  <a:pt x="6392832" y="2944255"/>
                  <a:pt x="6417578" y="2927758"/>
                </a:cubicBezTo>
                <a:cubicBezTo>
                  <a:pt x="6423171" y="2919369"/>
                  <a:pt x="6426483" y="2908889"/>
                  <a:pt x="6434356" y="2902591"/>
                </a:cubicBezTo>
                <a:cubicBezTo>
                  <a:pt x="6441261" y="2897067"/>
                  <a:pt x="6452327" y="2899342"/>
                  <a:pt x="6459523" y="2894202"/>
                </a:cubicBezTo>
                <a:cubicBezTo>
                  <a:pt x="6472395" y="2885008"/>
                  <a:pt x="6482662" y="2872551"/>
                  <a:pt x="6493079" y="2860646"/>
                </a:cubicBezTo>
                <a:cubicBezTo>
                  <a:pt x="6514403" y="2836276"/>
                  <a:pt x="6517624" y="2826283"/>
                  <a:pt x="6535024" y="2801923"/>
                </a:cubicBezTo>
                <a:cubicBezTo>
                  <a:pt x="6543151" y="2790546"/>
                  <a:pt x="6552064" y="2779744"/>
                  <a:pt x="6560191" y="2768367"/>
                </a:cubicBezTo>
                <a:cubicBezTo>
                  <a:pt x="6566051" y="2760163"/>
                  <a:pt x="6569840" y="2750329"/>
                  <a:pt x="6576969" y="2743200"/>
                </a:cubicBezTo>
                <a:cubicBezTo>
                  <a:pt x="6584098" y="2736071"/>
                  <a:pt x="6593747" y="2732015"/>
                  <a:pt x="6602136" y="2726422"/>
                </a:cubicBezTo>
                <a:cubicBezTo>
                  <a:pt x="6623222" y="2663164"/>
                  <a:pt x="6592326" y="2738685"/>
                  <a:pt x="6635692" y="2684477"/>
                </a:cubicBezTo>
                <a:cubicBezTo>
                  <a:pt x="6641216" y="2677572"/>
                  <a:pt x="6640126" y="2667219"/>
                  <a:pt x="6644081" y="2659310"/>
                </a:cubicBezTo>
                <a:cubicBezTo>
                  <a:pt x="6650671" y="2646130"/>
                  <a:pt x="6679693" y="2609453"/>
                  <a:pt x="6686026" y="2600587"/>
                </a:cubicBezTo>
                <a:cubicBezTo>
                  <a:pt x="6691886" y="2592383"/>
                  <a:pt x="6698295" y="2584438"/>
                  <a:pt x="6702804" y="2575420"/>
                </a:cubicBezTo>
                <a:cubicBezTo>
                  <a:pt x="6706759" y="2567511"/>
                  <a:pt x="6707238" y="2558162"/>
                  <a:pt x="6711193" y="2550253"/>
                </a:cubicBezTo>
                <a:cubicBezTo>
                  <a:pt x="6717326" y="2537986"/>
                  <a:pt x="6747438" y="2499130"/>
                  <a:pt x="6753138" y="2491530"/>
                </a:cubicBezTo>
                <a:cubicBezTo>
                  <a:pt x="6774224" y="2428272"/>
                  <a:pt x="6745780" y="2506245"/>
                  <a:pt x="6778305" y="2441196"/>
                </a:cubicBezTo>
                <a:cubicBezTo>
                  <a:pt x="6782260" y="2433287"/>
                  <a:pt x="6782739" y="2423938"/>
                  <a:pt x="6786694" y="2416029"/>
                </a:cubicBezTo>
                <a:cubicBezTo>
                  <a:pt x="6791203" y="2407011"/>
                  <a:pt x="6799377" y="2400075"/>
                  <a:pt x="6803472" y="2390862"/>
                </a:cubicBezTo>
                <a:cubicBezTo>
                  <a:pt x="6810655" y="2374701"/>
                  <a:pt x="6813682" y="2356949"/>
                  <a:pt x="6820250" y="2340528"/>
                </a:cubicBezTo>
                <a:cubicBezTo>
                  <a:pt x="6825842" y="2326546"/>
                  <a:pt x="6832599" y="2312976"/>
                  <a:pt x="6837027" y="2298583"/>
                </a:cubicBezTo>
                <a:cubicBezTo>
                  <a:pt x="6864487" y="2209335"/>
                  <a:pt x="6837412" y="2256059"/>
                  <a:pt x="6870583" y="2206305"/>
                </a:cubicBezTo>
                <a:cubicBezTo>
                  <a:pt x="6898776" y="2121726"/>
                  <a:pt x="6855760" y="2252919"/>
                  <a:pt x="6887361" y="2147582"/>
                </a:cubicBezTo>
                <a:cubicBezTo>
                  <a:pt x="6892443" y="2130642"/>
                  <a:pt x="6900671" y="2114590"/>
                  <a:pt x="6904139" y="2097248"/>
                </a:cubicBezTo>
                <a:cubicBezTo>
                  <a:pt x="6906935" y="2083266"/>
                  <a:pt x="6909977" y="2069332"/>
                  <a:pt x="6912528" y="2055303"/>
                </a:cubicBezTo>
                <a:cubicBezTo>
                  <a:pt x="6915571" y="2038568"/>
                  <a:pt x="6917782" y="2021687"/>
                  <a:pt x="6920917" y="2004969"/>
                </a:cubicBezTo>
                <a:cubicBezTo>
                  <a:pt x="6926172" y="1976940"/>
                  <a:pt x="6937695" y="1921079"/>
                  <a:pt x="6937695" y="1921079"/>
                </a:cubicBezTo>
                <a:cubicBezTo>
                  <a:pt x="6951599" y="1698608"/>
                  <a:pt x="6938910" y="1866981"/>
                  <a:pt x="6954473" y="1711354"/>
                </a:cubicBezTo>
                <a:cubicBezTo>
                  <a:pt x="6964975" y="1606330"/>
                  <a:pt x="6952719" y="1649504"/>
                  <a:pt x="6971251" y="1593908"/>
                </a:cubicBezTo>
                <a:cubicBezTo>
                  <a:pt x="6979647" y="1518342"/>
                  <a:pt x="6988029" y="1454802"/>
                  <a:pt x="6988029" y="1375794"/>
                </a:cubicBezTo>
                <a:cubicBezTo>
                  <a:pt x="6988029" y="1202399"/>
                  <a:pt x="6984592" y="1029001"/>
                  <a:pt x="6979640" y="855677"/>
                </a:cubicBezTo>
                <a:cubicBezTo>
                  <a:pt x="6978188" y="804874"/>
                  <a:pt x="6966698" y="770352"/>
                  <a:pt x="6954473" y="721453"/>
                </a:cubicBezTo>
                <a:cubicBezTo>
                  <a:pt x="6934014" y="639617"/>
                  <a:pt x="6958995" y="741803"/>
                  <a:pt x="6937695" y="645952"/>
                </a:cubicBezTo>
                <a:cubicBezTo>
                  <a:pt x="6936209" y="639265"/>
                  <a:pt x="6926013" y="596146"/>
                  <a:pt x="6920917" y="587229"/>
                </a:cubicBezTo>
                <a:cubicBezTo>
                  <a:pt x="6913980" y="575090"/>
                  <a:pt x="6904139" y="564858"/>
                  <a:pt x="6895750" y="553673"/>
                </a:cubicBezTo>
                <a:cubicBezTo>
                  <a:pt x="6874664" y="490415"/>
                  <a:pt x="6903108" y="568388"/>
                  <a:pt x="6870583" y="503339"/>
                </a:cubicBezTo>
                <a:cubicBezTo>
                  <a:pt x="6866628" y="495430"/>
                  <a:pt x="6867718" y="485077"/>
                  <a:pt x="6862194" y="478172"/>
                </a:cubicBezTo>
                <a:cubicBezTo>
                  <a:pt x="6855896" y="470299"/>
                  <a:pt x="6845416" y="466987"/>
                  <a:pt x="6837027" y="461394"/>
                </a:cubicBezTo>
                <a:cubicBezTo>
                  <a:pt x="6831435" y="453005"/>
                  <a:pt x="6824759" y="445245"/>
                  <a:pt x="6820250" y="436227"/>
                </a:cubicBezTo>
                <a:cubicBezTo>
                  <a:pt x="6816296" y="428318"/>
                  <a:pt x="6818114" y="417313"/>
                  <a:pt x="6811861" y="411060"/>
                </a:cubicBezTo>
                <a:cubicBezTo>
                  <a:pt x="6805608" y="404807"/>
                  <a:pt x="6795083" y="405467"/>
                  <a:pt x="6786694" y="402671"/>
                </a:cubicBezTo>
                <a:cubicBezTo>
                  <a:pt x="6751273" y="349541"/>
                  <a:pt x="6791356" y="402673"/>
                  <a:pt x="6744749" y="360727"/>
                </a:cubicBezTo>
                <a:cubicBezTo>
                  <a:pt x="6715195" y="334129"/>
                  <a:pt x="6688446" y="297395"/>
                  <a:pt x="6652470" y="276837"/>
                </a:cubicBezTo>
                <a:cubicBezTo>
                  <a:pt x="6644792" y="272450"/>
                  <a:pt x="6635692" y="271244"/>
                  <a:pt x="6627303" y="268448"/>
                </a:cubicBezTo>
                <a:cubicBezTo>
                  <a:pt x="6618914" y="260059"/>
                  <a:pt x="6612007" y="249862"/>
                  <a:pt x="6602136" y="243281"/>
                </a:cubicBezTo>
                <a:cubicBezTo>
                  <a:pt x="6594778" y="238376"/>
                  <a:pt x="6585097" y="238375"/>
                  <a:pt x="6576969" y="234892"/>
                </a:cubicBezTo>
                <a:cubicBezTo>
                  <a:pt x="6565475" y="229966"/>
                  <a:pt x="6554136" y="224548"/>
                  <a:pt x="6543413" y="218114"/>
                </a:cubicBezTo>
                <a:cubicBezTo>
                  <a:pt x="6526122" y="207739"/>
                  <a:pt x="6512209" y="190935"/>
                  <a:pt x="6493079" y="184558"/>
                </a:cubicBezTo>
                <a:lnTo>
                  <a:pt x="6417578" y="159391"/>
                </a:lnTo>
                <a:cubicBezTo>
                  <a:pt x="6409189" y="156595"/>
                  <a:pt x="6401133" y="152456"/>
                  <a:pt x="6392411" y="151002"/>
                </a:cubicBezTo>
                <a:lnTo>
                  <a:pt x="6342077" y="142613"/>
                </a:lnTo>
                <a:cubicBezTo>
                  <a:pt x="6288985" y="151462"/>
                  <a:pt x="6343475" y="190151"/>
                  <a:pt x="6325299" y="192947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0D169860-87A7-48AC-AFA0-AE9853CBDA08}"/>
              </a:ext>
            </a:extLst>
          </p:cNvPr>
          <p:cNvSpPr/>
          <p:nvPr/>
        </p:nvSpPr>
        <p:spPr>
          <a:xfrm>
            <a:off x="254650" y="18888"/>
            <a:ext cx="3168058" cy="5199064"/>
          </a:xfrm>
          <a:custGeom>
            <a:avLst/>
            <a:gdLst>
              <a:gd name="connsiteX0" fmla="*/ 1792264 w 3168058"/>
              <a:gd name="connsiteY0" fmla="*/ 6279 h 5199064"/>
              <a:gd name="connsiteX1" fmla="*/ 1406370 w 3168058"/>
              <a:gd name="connsiteY1" fmla="*/ 6279 h 5199064"/>
              <a:gd name="connsiteX2" fmla="*/ 1356036 w 3168058"/>
              <a:gd name="connsiteY2" fmla="*/ 14668 h 5199064"/>
              <a:gd name="connsiteX3" fmla="*/ 1246979 w 3168058"/>
              <a:gd name="connsiteY3" fmla="*/ 23057 h 5199064"/>
              <a:gd name="connsiteX4" fmla="*/ 1054033 w 3168058"/>
              <a:gd name="connsiteY4" fmla="*/ 48224 h 5199064"/>
              <a:gd name="connsiteX5" fmla="*/ 986921 w 3168058"/>
              <a:gd name="connsiteY5" fmla="*/ 65002 h 5199064"/>
              <a:gd name="connsiteX6" fmla="*/ 961754 w 3168058"/>
              <a:gd name="connsiteY6" fmla="*/ 81780 h 5199064"/>
              <a:gd name="connsiteX7" fmla="*/ 911420 w 3168058"/>
              <a:gd name="connsiteY7" fmla="*/ 98558 h 5199064"/>
              <a:gd name="connsiteX8" fmla="*/ 861086 w 3168058"/>
              <a:gd name="connsiteY8" fmla="*/ 132114 h 5199064"/>
              <a:gd name="connsiteX9" fmla="*/ 810752 w 3168058"/>
              <a:gd name="connsiteY9" fmla="*/ 190837 h 5199064"/>
              <a:gd name="connsiteX10" fmla="*/ 768807 w 3168058"/>
              <a:gd name="connsiteY10" fmla="*/ 232782 h 5199064"/>
              <a:gd name="connsiteX11" fmla="*/ 726862 w 3168058"/>
              <a:gd name="connsiteY11" fmla="*/ 308283 h 5199064"/>
              <a:gd name="connsiteX12" fmla="*/ 701695 w 3168058"/>
              <a:gd name="connsiteY12" fmla="*/ 325061 h 5199064"/>
              <a:gd name="connsiteX13" fmla="*/ 693306 w 3168058"/>
              <a:gd name="connsiteY13" fmla="*/ 350228 h 5199064"/>
              <a:gd name="connsiteX14" fmla="*/ 659750 w 3168058"/>
              <a:gd name="connsiteY14" fmla="*/ 392173 h 5199064"/>
              <a:gd name="connsiteX15" fmla="*/ 584249 w 3168058"/>
              <a:gd name="connsiteY15" fmla="*/ 467673 h 5199064"/>
              <a:gd name="connsiteX16" fmla="*/ 550693 w 3168058"/>
              <a:gd name="connsiteY16" fmla="*/ 518007 h 5199064"/>
              <a:gd name="connsiteX17" fmla="*/ 517137 w 3168058"/>
              <a:gd name="connsiteY17" fmla="*/ 551563 h 5199064"/>
              <a:gd name="connsiteX18" fmla="*/ 491970 w 3168058"/>
              <a:gd name="connsiteY18" fmla="*/ 593508 h 5199064"/>
              <a:gd name="connsiteX19" fmla="*/ 458414 w 3168058"/>
              <a:gd name="connsiteY19" fmla="*/ 627064 h 5199064"/>
              <a:gd name="connsiteX20" fmla="*/ 433247 w 3168058"/>
              <a:gd name="connsiteY20" fmla="*/ 669009 h 5199064"/>
              <a:gd name="connsiteX21" fmla="*/ 399691 w 3168058"/>
              <a:gd name="connsiteY21" fmla="*/ 719343 h 5199064"/>
              <a:gd name="connsiteX22" fmla="*/ 382913 w 3168058"/>
              <a:gd name="connsiteY22" fmla="*/ 744510 h 5199064"/>
              <a:gd name="connsiteX23" fmla="*/ 357746 w 3168058"/>
              <a:gd name="connsiteY23" fmla="*/ 778066 h 5199064"/>
              <a:gd name="connsiteX24" fmla="*/ 332579 w 3168058"/>
              <a:gd name="connsiteY24" fmla="*/ 828400 h 5199064"/>
              <a:gd name="connsiteX25" fmla="*/ 315801 w 3168058"/>
              <a:gd name="connsiteY25" fmla="*/ 878734 h 5199064"/>
              <a:gd name="connsiteX26" fmla="*/ 290634 w 3168058"/>
              <a:gd name="connsiteY26" fmla="*/ 929068 h 5199064"/>
              <a:gd name="connsiteX27" fmla="*/ 231911 w 3168058"/>
              <a:gd name="connsiteY27" fmla="*/ 1054903 h 5199064"/>
              <a:gd name="connsiteX28" fmla="*/ 215133 w 3168058"/>
              <a:gd name="connsiteY28" fmla="*/ 1105237 h 5199064"/>
              <a:gd name="connsiteX29" fmla="*/ 206744 w 3168058"/>
              <a:gd name="connsiteY29" fmla="*/ 1138793 h 5199064"/>
              <a:gd name="connsiteX30" fmla="*/ 181578 w 3168058"/>
              <a:gd name="connsiteY30" fmla="*/ 1197516 h 5199064"/>
              <a:gd name="connsiteX31" fmla="*/ 173189 w 3168058"/>
              <a:gd name="connsiteY31" fmla="*/ 1239461 h 5199064"/>
              <a:gd name="connsiteX32" fmla="*/ 148022 w 3168058"/>
              <a:gd name="connsiteY32" fmla="*/ 1298184 h 5199064"/>
              <a:gd name="connsiteX33" fmla="*/ 139633 w 3168058"/>
              <a:gd name="connsiteY33" fmla="*/ 1348518 h 5199064"/>
              <a:gd name="connsiteX34" fmla="*/ 122855 w 3168058"/>
              <a:gd name="connsiteY34" fmla="*/ 1382073 h 5199064"/>
              <a:gd name="connsiteX35" fmla="*/ 106077 w 3168058"/>
              <a:gd name="connsiteY35" fmla="*/ 1440796 h 5199064"/>
              <a:gd name="connsiteX36" fmla="*/ 89299 w 3168058"/>
              <a:gd name="connsiteY36" fmla="*/ 1474352 h 5199064"/>
              <a:gd name="connsiteX37" fmla="*/ 72521 w 3168058"/>
              <a:gd name="connsiteY37" fmla="*/ 1524686 h 5199064"/>
              <a:gd name="connsiteX38" fmla="*/ 55743 w 3168058"/>
              <a:gd name="connsiteY38" fmla="*/ 1558242 h 5199064"/>
              <a:gd name="connsiteX39" fmla="*/ 38965 w 3168058"/>
              <a:gd name="connsiteY39" fmla="*/ 1625354 h 5199064"/>
              <a:gd name="connsiteX40" fmla="*/ 22187 w 3168058"/>
              <a:gd name="connsiteY40" fmla="*/ 1684077 h 5199064"/>
              <a:gd name="connsiteX41" fmla="*/ 5409 w 3168058"/>
              <a:gd name="connsiteY41" fmla="*/ 1860246 h 5199064"/>
              <a:gd name="connsiteX42" fmla="*/ 22187 w 3168058"/>
              <a:gd name="connsiteY42" fmla="*/ 2254529 h 5199064"/>
              <a:gd name="connsiteX43" fmla="*/ 30576 w 3168058"/>
              <a:gd name="connsiteY43" fmla="*/ 2279695 h 5199064"/>
              <a:gd name="connsiteX44" fmla="*/ 38965 w 3168058"/>
              <a:gd name="connsiteY44" fmla="*/ 2330029 h 5199064"/>
              <a:gd name="connsiteX45" fmla="*/ 47354 w 3168058"/>
              <a:gd name="connsiteY45" fmla="*/ 2363585 h 5199064"/>
              <a:gd name="connsiteX46" fmla="*/ 64132 w 3168058"/>
              <a:gd name="connsiteY46" fmla="*/ 2464253 h 5199064"/>
              <a:gd name="connsiteX47" fmla="*/ 72521 w 3168058"/>
              <a:gd name="connsiteY47" fmla="*/ 2506198 h 5199064"/>
              <a:gd name="connsiteX48" fmla="*/ 80910 w 3168058"/>
              <a:gd name="connsiteY48" fmla="*/ 2564921 h 5199064"/>
              <a:gd name="connsiteX49" fmla="*/ 89299 w 3168058"/>
              <a:gd name="connsiteY49" fmla="*/ 2590088 h 5199064"/>
              <a:gd name="connsiteX50" fmla="*/ 114466 w 3168058"/>
              <a:gd name="connsiteY50" fmla="*/ 2673978 h 5199064"/>
              <a:gd name="connsiteX51" fmla="*/ 122855 w 3168058"/>
              <a:gd name="connsiteY51" fmla="*/ 2699145 h 5199064"/>
              <a:gd name="connsiteX52" fmla="*/ 131244 w 3168058"/>
              <a:gd name="connsiteY52" fmla="*/ 2724312 h 5199064"/>
              <a:gd name="connsiteX53" fmla="*/ 148022 w 3168058"/>
              <a:gd name="connsiteY53" fmla="*/ 2808202 h 5199064"/>
              <a:gd name="connsiteX54" fmla="*/ 164800 w 3168058"/>
              <a:gd name="connsiteY54" fmla="*/ 2850147 h 5199064"/>
              <a:gd name="connsiteX55" fmla="*/ 173189 w 3168058"/>
              <a:gd name="connsiteY55" fmla="*/ 2942426 h 5199064"/>
              <a:gd name="connsiteX56" fmla="*/ 189967 w 3168058"/>
              <a:gd name="connsiteY56" fmla="*/ 2984371 h 5199064"/>
              <a:gd name="connsiteX57" fmla="*/ 198356 w 3168058"/>
              <a:gd name="connsiteY57" fmla="*/ 3026316 h 5199064"/>
              <a:gd name="connsiteX58" fmla="*/ 206744 w 3168058"/>
              <a:gd name="connsiteY58" fmla="*/ 3059872 h 5199064"/>
              <a:gd name="connsiteX59" fmla="*/ 223522 w 3168058"/>
              <a:gd name="connsiteY59" fmla="*/ 3110206 h 5199064"/>
              <a:gd name="connsiteX60" fmla="*/ 231911 w 3168058"/>
              <a:gd name="connsiteY60" fmla="*/ 3135373 h 5199064"/>
              <a:gd name="connsiteX61" fmla="*/ 240300 w 3168058"/>
              <a:gd name="connsiteY61" fmla="*/ 3168929 h 5199064"/>
              <a:gd name="connsiteX62" fmla="*/ 248689 w 3168058"/>
              <a:gd name="connsiteY62" fmla="*/ 3210873 h 5199064"/>
              <a:gd name="connsiteX63" fmla="*/ 265467 w 3168058"/>
              <a:gd name="connsiteY63" fmla="*/ 3252818 h 5199064"/>
              <a:gd name="connsiteX64" fmla="*/ 282245 w 3168058"/>
              <a:gd name="connsiteY64" fmla="*/ 3319930 h 5199064"/>
              <a:gd name="connsiteX65" fmla="*/ 299023 w 3168058"/>
              <a:gd name="connsiteY65" fmla="*/ 3353486 h 5199064"/>
              <a:gd name="connsiteX66" fmla="*/ 315801 w 3168058"/>
              <a:gd name="connsiteY66" fmla="*/ 3420598 h 5199064"/>
              <a:gd name="connsiteX67" fmla="*/ 357746 w 3168058"/>
              <a:gd name="connsiteY67" fmla="*/ 3496099 h 5199064"/>
              <a:gd name="connsiteX68" fmla="*/ 374524 w 3168058"/>
              <a:gd name="connsiteY68" fmla="*/ 3546433 h 5199064"/>
              <a:gd name="connsiteX69" fmla="*/ 408080 w 3168058"/>
              <a:gd name="connsiteY69" fmla="*/ 3588378 h 5199064"/>
              <a:gd name="connsiteX70" fmla="*/ 441636 w 3168058"/>
              <a:gd name="connsiteY70" fmla="*/ 3672268 h 5199064"/>
              <a:gd name="connsiteX71" fmla="*/ 475192 w 3168058"/>
              <a:gd name="connsiteY71" fmla="*/ 3722602 h 5199064"/>
              <a:gd name="connsiteX72" fmla="*/ 508748 w 3168058"/>
              <a:gd name="connsiteY72" fmla="*/ 3789714 h 5199064"/>
              <a:gd name="connsiteX73" fmla="*/ 517137 w 3168058"/>
              <a:gd name="connsiteY73" fmla="*/ 3823270 h 5199064"/>
              <a:gd name="connsiteX74" fmla="*/ 559082 w 3168058"/>
              <a:gd name="connsiteY74" fmla="*/ 3907160 h 5199064"/>
              <a:gd name="connsiteX75" fmla="*/ 584249 w 3168058"/>
              <a:gd name="connsiteY75" fmla="*/ 3982661 h 5199064"/>
              <a:gd name="connsiteX76" fmla="*/ 609416 w 3168058"/>
              <a:gd name="connsiteY76" fmla="*/ 4049773 h 5199064"/>
              <a:gd name="connsiteX77" fmla="*/ 634583 w 3168058"/>
              <a:gd name="connsiteY77" fmla="*/ 4116884 h 5199064"/>
              <a:gd name="connsiteX78" fmla="*/ 642972 w 3168058"/>
              <a:gd name="connsiteY78" fmla="*/ 4150440 h 5199064"/>
              <a:gd name="connsiteX79" fmla="*/ 659750 w 3168058"/>
              <a:gd name="connsiteY79" fmla="*/ 4183996 h 5199064"/>
              <a:gd name="connsiteX80" fmla="*/ 668139 w 3168058"/>
              <a:gd name="connsiteY80" fmla="*/ 4209163 h 5199064"/>
              <a:gd name="connsiteX81" fmla="*/ 701695 w 3168058"/>
              <a:gd name="connsiteY81" fmla="*/ 4251108 h 5199064"/>
              <a:gd name="connsiteX82" fmla="*/ 718473 w 3168058"/>
              <a:gd name="connsiteY82" fmla="*/ 4293053 h 5199064"/>
              <a:gd name="connsiteX83" fmla="*/ 777196 w 3168058"/>
              <a:gd name="connsiteY83" fmla="*/ 4368554 h 5199064"/>
              <a:gd name="connsiteX84" fmla="*/ 819141 w 3168058"/>
              <a:gd name="connsiteY84" fmla="*/ 4444055 h 5199064"/>
              <a:gd name="connsiteX85" fmla="*/ 852697 w 3168058"/>
              <a:gd name="connsiteY85" fmla="*/ 4477611 h 5199064"/>
              <a:gd name="connsiteX86" fmla="*/ 886253 w 3168058"/>
              <a:gd name="connsiteY86" fmla="*/ 4527945 h 5199064"/>
              <a:gd name="connsiteX87" fmla="*/ 911420 w 3168058"/>
              <a:gd name="connsiteY87" fmla="*/ 4544723 h 5199064"/>
              <a:gd name="connsiteX88" fmla="*/ 970143 w 3168058"/>
              <a:gd name="connsiteY88" fmla="*/ 4603446 h 5199064"/>
              <a:gd name="connsiteX89" fmla="*/ 995310 w 3168058"/>
              <a:gd name="connsiteY89" fmla="*/ 4628613 h 5199064"/>
              <a:gd name="connsiteX90" fmla="*/ 1020477 w 3168058"/>
              <a:gd name="connsiteY90" fmla="*/ 4637002 h 5199064"/>
              <a:gd name="connsiteX91" fmla="*/ 1087589 w 3168058"/>
              <a:gd name="connsiteY91" fmla="*/ 4678947 h 5199064"/>
              <a:gd name="connsiteX92" fmla="*/ 1129533 w 3168058"/>
              <a:gd name="connsiteY92" fmla="*/ 4712503 h 5199064"/>
              <a:gd name="connsiteX93" fmla="*/ 1205034 w 3168058"/>
              <a:gd name="connsiteY93" fmla="*/ 4746059 h 5199064"/>
              <a:gd name="connsiteX94" fmla="*/ 1238590 w 3168058"/>
              <a:gd name="connsiteY94" fmla="*/ 4771226 h 5199064"/>
              <a:gd name="connsiteX95" fmla="*/ 1263757 w 3168058"/>
              <a:gd name="connsiteY95" fmla="*/ 4779615 h 5199064"/>
              <a:gd name="connsiteX96" fmla="*/ 1288924 w 3168058"/>
              <a:gd name="connsiteY96" fmla="*/ 4796393 h 5199064"/>
              <a:gd name="connsiteX97" fmla="*/ 1314091 w 3168058"/>
              <a:gd name="connsiteY97" fmla="*/ 4804782 h 5199064"/>
              <a:gd name="connsiteX98" fmla="*/ 1339258 w 3168058"/>
              <a:gd name="connsiteY98" fmla="*/ 4821560 h 5199064"/>
              <a:gd name="connsiteX99" fmla="*/ 1364425 w 3168058"/>
              <a:gd name="connsiteY99" fmla="*/ 4829949 h 5199064"/>
              <a:gd name="connsiteX100" fmla="*/ 1389592 w 3168058"/>
              <a:gd name="connsiteY100" fmla="*/ 4846727 h 5199064"/>
              <a:gd name="connsiteX101" fmla="*/ 1414759 w 3168058"/>
              <a:gd name="connsiteY101" fmla="*/ 4855116 h 5199064"/>
              <a:gd name="connsiteX102" fmla="*/ 1490260 w 3168058"/>
              <a:gd name="connsiteY102" fmla="*/ 4888672 h 5199064"/>
              <a:gd name="connsiteX103" fmla="*/ 1574150 w 3168058"/>
              <a:gd name="connsiteY103" fmla="*/ 4930617 h 5199064"/>
              <a:gd name="connsiteX104" fmla="*/ 1607706 w 3168058"/>
              <a:gd name="connsiteY104" fmla="*/ 4947395 h 5199064"/>
              <a:gd name="connsiteX105" fmla="*/ 1641262 w 3168058"/>
              <a:gd name="connsiteY105" fmla="*/ 4955784 h 5199064"/>
              <a:gd name="connsiteX106" fmla="*/ 1674818 w 3168058"/>
              <a:gd name="connsiteY106" fmla="*/ 4972562 h 5199064"/>
              <a:gd name="connsiteX107" fmla="*/ 1699985 w 3168058"/>
              <a:gd name="connsiteY107" fmla="*/ 4989340 h 5199064"/>
              <a:gd name="connsiteX108" fmla="*/ 1767097 w 3168058"/>
              <a:gd name="connsiteY108" fmla="*/ 5006118 h 5199064"/>
              <a:gd name="connsiteX109" fmla="*/ 1792264 w 3168058"/>
              <a:gd name="connsiteY109" fmla="*/ 5014506 h 5199064"/>
              <a:gd name="connsiteX110" fmla="*/ 1825820 w 3168058"/>
              <a:gd name="connsiteY110" fmla="*/ 5022895 h 5199064"/>
              <a:gd name="connsiteX111" fmla="*/ 1876154 w 3168058"/>
              <a:gd name="connsiteY111" fmla="*/ 5048062 h 5199064"/>
              <a:gd name="connsiteX112" fmla="*/ 1909710 w 3168058"/>
              <a:gd name="connsiteY112" fmla="*/ 5056451 h 5199064"/>
              <a:gd name="connsiteX113" fmla="*/ 1943266 w 3168058"/>
              <a:gd name="connsiteY113" fmla="*/ 5073229 h 5199064"/>
              <a:gd name="connsiteX114" fmla="*/ 2060711 w 3168058"/>
              <a:gd name="connsiteY114" fmla="*/ 5106785 h 5199064"/>
              <a:gd name="connsiteX115" fmla="*/ 2127823 w 3168058"/>
              <a:gd name="connsiteY115" fmla="*/ 5131952 h 5199064"/>
              <a:gd name="connsiteX116" fmla="*/ 2194935 w 3168058"/>
              <a:gd name="connsiteY116" fmla="*/ 5148730 h 5199064"/>
              <a:gd name="connsiteX117" fmla="*/ 2345937 w 3168058"/>
              <a:gd name="connsiteY117" fmla="*/ 5182286 h 5199064"/>
              <a:gd name="connsiteX118" fmla="*/ 2446605 w 3168058"/>
              <a:gd name="connsiteY118" fmla="*/ 5199064 h 5199064"/>
              <a:gd name="connsiteX119" fmla="*/ 2589218 w 3168058"/>
              <a:gd name="connsiteY119" fmla="*/ 5190675 h 5199064"/>
              <a:gd name="connsiteX120" fmla="*/ 2631163 w 3168058"/>
              <a:gd name="connsiteY120" fmla="*/ 5182286 h 5199064"/>
              <a:gd name="connsiteX121" fmla="*/ 2731831 w 3168058"/>
              <a:gd name="connsiteY121" fmla="*/ 5165508 h 5199064"/>
              <a:gd name="connsiteX122" fmla="*/ 2782165 w 3168058"/>
              <a:gd name="connsiteY122" fmla="*/ 5157119 h 5199064"/>
              <a:gd name="connsiteX123" fmla="*/ 2840888 w 3168058"/>
              <a:gd name="connsiteY123" fmla="*/ 5148730 h 5199064"/>
              <a:gd name="connsiteX124" fmla="*/ 2874444 w 3168058"/>
              <a:gd name="connsiteY124" fmla="*/ 5131952 h 5199064"/>
              <a:gd name="connsiteX125" fmla="*/ 2966722 w 3168058"/>
              <a:gd name="connsiteY125" fmla="*/ 5090007 h 5199064"/>
              <a:gd name="connsiteX126" fmla="*/ 3042223 w 3168058"/>
              <a:gd name="connsiteY126" fmla="*/ 5056451 h 5199064"/>
              <a:gd name="connsiteX127" fmla="*/ 3075779 w 3168058"/>
              <a:gd name="connsiteY127" fmla="*/ 5031284 h 5199064"/>
              <a:gd name="connsiteX128" fmla="*/ 3100946 w 3168058"/>
              <a:gd name="connsiteY128" fmla="*/ 5014506 h 5199064"/>
              <a:gd name="connsiteX129" fmla="*/ 3126113 w 3168058"/>
              <a:gd name="connsiteY129" fmla="*/ 4939006 h 5199064"/>
              <a:gd name="connsiteX130" fmla="*/ 3151280 w 3168058"/>
              <a:gd name="connsiteY130" fmla="*/ 4846727 h 5199064"/>
              <a:gd name="connsiteX131" fmla="*/ 3168058 w 3168058"/>
              <a:gd name="connsiteY131" fmla="*/ 4720892 h 5199064"/>
              <a:gd name="connsiteX132" fmla="*/ 3159669 w 3168058"/>
              <a:gd name="connsiteY132" fmla="*/ 4444055 h 5199064"/>
              <a:gd name="connsiteX133" fmla="*/ 3151280 w 3168058"/>
              <a:gd name="connsiteY133" fmla="*/ 4200774 h 5199064"/>
              <a:gd name="connsiteX134" fmla="*/ 3142891 w 3168058"/>
              <a:gd name="connsiteY134" fmla="*/ 4175607 h 5199064"/>
              <a:gd name="connsiteX135" fmla="*/ 3126113 w 3168058"/>
              <a:gd name="connsiteY135" fmla="*/ 4150440 h 5199064"/>
              <a:gd name="connsiteX136" fmla="*/ 3092557 w 3168058"/>
              <a:gd name="connsiteY136" fmla="*/ 4116884 h 5199064"/>
              <a:gd name="connsiteX137" fmla="*/ 3084168 w 3168058"/>
              <a:gd name="connsiteY137" fmla="*/ 4091718 h 5199064"/>
              <a:gd name="connsiteX138" fmla="*/ 3050612 w 3168058"/>
              <a:gd name="connsiteY138" fmla="*/ 4041384 h 5199064"/>
              <a:gd name="connsiteX139" fmla="*/ 3033834 w 3168058"/>
              <a:gd name="connsiteY139" fmla="*/ 3991050 h 5199064"/>
              <a:gd name="connsiteX140" fmla="*/ 3008667 w 3168058"/>
              <a:gd name="connsiteY140" fmla="*/ 3940716 h 5199064"/>
              <a:gd name="connsiteX141" fmla="*/ 2991889 w 3168058"/>
              <a:gd name="connsiteY141" fmla="*/ 3840048 h 5199064"/>
              <a:gd name="connsiteX142" fmla="*/ 2983500 w 3168058"/>
              <a:gd name="connsiteY142" fmla="*/ 3806492 h 5199064"/>
              <a:gd name="connsiteX143" fmla="*/ 2958333 w 3168058"/>
              <a:gd name="connsiteY143" fmla="*/ 3680657 h 5199064"/>
              <a:gd name="connsiteX144" fmla="*/ 2908000 w 3168058"/>
              <a:gd name="connsiteY144" fmla="*/ 3596767 h 5199064"/>
              <a:gd name="connsiteX145" fmla="*/ 2891222 w 3168058"/>
              <a:gd name="connsiteY145" fmla="*/ 3571600 h 5199064"/>
              <a:gd name="connsiteX146" fmla="*/ 2874444 w 3168058"/>
              <a:gd name="connsiteY146" fmla="*/ 3546433 h 5199064"/>
              <a:gd name="connsiteX147" fmla="*/ 2832499 w 3168058"/>
              <a:gd name="connsiteY147" fmla="*/ 3470932 h 5199064"/>
              <a:gd name="connsiteX148" fmla="*/ 2782165 w 3168058"/>
              <a:gd name="connsiteY148" fmla="*/ 3403820 h 5199064"/>
              <a:gd name="connsiteX149" fmla="*/ 2765387 w 3168058"/>
              <a:gd name="connsiteY149" fmla="*/ 3378653 h 5199064"/>
              <a:gd name="connsiteX150" fmla="*/ 2740220 w 3168058"/>
              <a:gd name="connsiteY150" fmla="*/ 3353486 h 5199064"/>
              <a:gd name="connsiteX151" fmla="*/ 2706664 w 3168058"/>
              <a:gd name="connsiteY151" fmla="*/ 3311541 h 5199064"/>
              <a:gd name="connsiteX152" fmla="*/ 2689886 w 3168058"/>
              <a:gd name="connsiteY152" fmla="*/ 3286374 h 5199064"/>
              <a:gd name="connsiteX153" fmla="*/ 2631163 w 3168058"/>
              <a:gd name="connsiteY153" fmla="*/ 3227651 h 5199064"/>
              <a:gd name="connsiteX154" fmla="*/ 2597607 w 3168058"/>
              <a:gd name="connsiteY154" fmla="*/ 3177318 h 5199064"/>
              <a:gd name="connsiteX155" fmla="*/ 2564051 w 3168058"/>
              <a:gd name="connsiteY155" fmla="*/ 3135373 h 5199064"/>
              <a:gd name="connsiteX156" fmla="*/ 2530495 w 3168058"/>
              <a:gd name="connsiteY156" fmla="*/ 3093428 h 5199064"/>
              <a:gd name="connsiteX157" fmla="*/ 2513717 w 3168058"/>
              <a:gd name="connsiteY157" fmla="*/ 3068261 h 5199064"/>
              <a:gd name="connsiteX158" fmla="*/ 2463383 w 3168058"/>
              <a:gd name="connsiteY158" fmla="*/ 3034705 h 5199064"/>
              <a:gd name="connsiteX159" fmla="*/ 2429827 w 3168058"/>
              <a:gd name="connsiteY159" fmla="*/ 3001149 h 5199064"/>
              <a:gd name="connsiteX160" fmla="*/ 2396271 w 3168058"/>
              <a:gd name="connsiteY160" fmla="*/ 2967593 h 5199064"/>
              <a:gd name="connsiteX161" fmla="*/ 2387882 w 3168058"/>
              <a:gd name="connsiteY161" fmla="*/ 2942426 h 5199064"/>
              <a:gd name="connsiteX162" fmla="*/ 2362715 w 3168058"/>
              <a:gd name="connsiteY162" fmla="*/ 2925648 h 5199064"/>
              <a:gd name="connsiteX163" fmla="*/ 2337548 w 3168058"/>
              <a:gd name="connsiteY163" fmla="*/ 2900481 h 5199064"/>
              <a:gd name="connsiteX164" fmla="*/ 2312381 w 3168058"/>
              <a:gd name="connsiteY164" fmla="*/ 2883703 h 5199064"/>
              <a:gd name="connsiteX165" fmla="*/ 2287214 w 3168058"/>
              <a:gd name="connsiteY165" fmla="*/ 2858536 h 5199064"/>
              <a:gd name="connsiteX166" fmla="*/ 2245269 w 3168058"/>
              <a:gd name="connsiteY166" fmla="*/ 2808202 h 5199064"/>
              <a:gd name="connsiteX167" fmla="*/ 2194935 w 3168058"/>
              <a:gd name="connsiteY167" fmla="*/ 2774646 h 5199064"/>
              <a:gd name="connsiteX168" fmla="*/ 2169768 w 3168058"/>
              <a:gd name="connsiteY168" fmla="*/ 2757868 h 5199064"/>
              <a:gd name="connsiteX169" fmla="*/ 2144601 w 3168058"/>
              <a:gd name="connsiteY169" fmla="*/ 2741090 h 5199064"/>
              <a:gd name="connsiteX170" fmla="*/ 2018767 w 3168058"/>
              <a:gd name="connsiteY170" fmla="*/ 2615255 h 5199064"/>
              <a:gd name="connsiteX171" fmla="*/ 1968433 w 3168058"/>
              <a:gd name="connsiteY171" fmla="*/ 2564921 h 5199064"/>
              <a:gd name="connsiteX172" fmla="*/ 1943266 w 3168058"/>
              <a:gd name="connsiteY172" fmla="*/ 2539754 h 5199064"/>
              <a:gd name="connsiteX173" fmla="*/ 1892932 w 3168058"/>
              <a:gd name="connsiteY173" fmla="*/ 2506198 h 5199064"/>
              <a:gd name="connsiteX174" fmla="*/ 1867765 w 3168058"/>
              <a:gd name="connsiteY174" fmla="*/ 2489420 h 5199064"/>
              <a:gd name="connsiteX175" fmla="*/ 1842598 w 3168058"/>
              <a:gd name="connsiteY175" fmla="*/ 2464253 h 5199064"/>
              <a:gd name="connsiteX176" fmla="*/ 1825820 w 3168058"/>
              <a:gd name="connsiteY176" fmla="*/ 2439086 h 5199064"/>
              <a:gd name="connsiteX177" fmla="*/ 1800653 w 3168058"/>
              <a:gd name="connsiteY177" fmla="*/ 2422308 h 5199064"/>
              <a:gd name="connsiteX178" fmla="*/ 1750319 w 3168058"/>
              <a:gd name="connsiteY178" fmla="*/ 2346807 h 5199064"/>
              <a:gd name="connsiteX179" fmla="*/ 1733541 w 3168058"/>
              <a:gd name="connsiteY179" fmla="*/ 2321640 h 5199064"/>
              <a:gd name="connsiteX180" fmla="*/ 1708374 w 3168058"/>
              <a:gd name="connsiteY180" fmla="*/ 2304862 h 5199064"/>
              <a:gd name="connsiteX181" fmla="*/ 1691596 w 3168058"/>
              <a:gd name="connsiteY181" fmla="*/ 2279695 h 5199064"/>
              <a:gd name="connsiteX182" fmla="*/ 1683207 w 3168058"/>
              <a:gd name="connsiteY182" fmla="*/ 2254529 h 5199064"/>
              <a:gd name="connsiteX183" fmla="*/ 1666429 w 3168058"/>
              <a:gd name="connsiteY183" fmla="*/ 2220973 h 5199064"/>
              <a:gd name="connsiteX184" fmla="*/ 1666429 w 3168058"/>
              <a:gd name="connsiteY184" fmla="*/ 1843468 h 5199064"/>
              <a:gd name="connsiteX185" fmla="*/ 1691596 w 3168058"/>
              <a:gd name="connsiteY185" fmla="*/ 1767967 h 5199064"/>
              <a:gd name="connsiteX186" fmla="*/ 1699985 w 3168058"/>
              <a:gd name="connsiteY186" fmla="*/ 1742800 h 5199064"/>
              <a:gd name="connsiteX187" fmla="*/ 1716763 w 3168058"/>
              <a:gd name="connsiteY187" fmla="*/ 1717633 h 5199064"/>
              <a:gd name="connsiteX188" fmla="*/ 1733541 w 3168058"/>
              <a:gd name="connsiteY188" fmla="*/ 1667299 h 5199064"/>
              <a:gd name="connsiteX189" fmla="*/ 1767097 w 3168058"/>
              <a:gd name="connsiteY189" fmla="*/ 1616965 h 5199064"/>
              <a:gd name="connsiteX190" fmla="*/ 1783875 w 3168058"/>
              <a:gd name="connsiteY190" fmla="*/ 1591798 h 5199064"/>
              <a:gd name="connsiteX191" fmla="*/ 1792264 w 3168058"/>
              <a:gd name="connsiteY191" fmla="*/ 1566631 h 5199064"/>
              <a:gd name="connsiteX192" fmla="*/ 1825820 w 3168058"/>
              <a:gd name="connsiteY192" fmla="*/ 1533075 h 5199064"/>
              <a:gd name="connsiteX193" fmla="*/ 1859376 w 3168058"/>
              <a:gd name="connsiteY193" fmla="*/ 1491130 h 5199064"/>
              <a:gd name="connsiteX194" fmla="*/ 1892932 w 3168058"/>
              <a:gd name="connsiteY194" fmla="*/ 1449185 h 5199064"/>
              <a:gd name="connsiteX195" fmla="*/ 1926488 w 3168058"/>
              <a:gd name="connsiteY195" fmla="*/ 1390462 h 5199064"/>
              <a:gd name="connsiteX196" fmla="*/ 1951655 w 3168058"/>
              <a:gd name="connsiteY196" fmla="*/ 1373684 h 5199064"/>
              <a:gd name="connsiteX197" fmla="*/ 1968433 w 3168058"/>
              <a:gd name="connsiteY197" fmla="*/ 1348518 h 5199064"/>
              <a:gd name="connsiteX198" fmla="*/ 2001989 w 3168058"/>
              <a:gd name="connsiteY198" fmla="*/ 1289795 h 5199064"/>
              <a:gd name="connsiteX199" fmla="*/ 2035544 w 3168058"/>
              <a:gd name="connsiteY199" fmla="*/ 1256239 h 5199064"/>
              <a:gd name="connsiteX200" fmla="*/ 2060711 w 3168058"/>
              <a:gd name="connsiteY200" fmla="*/ 1222683 h 5199064"/>
              <a:gd name="connsiteX201" fmla="*/ 2094267 w 3168058"/>
              <a:gd name="connsiteY201" fmla="*/ 1189127 h 5199064"/>
              <a:gd name="connsiteX202" fmla="*/ 2127823 w 3168058"/>
              <a:gd name="connsiteY202" fmla="*/ 1138793 h 5199064"/>
              <a:gd name="connsiteX203" fmla="*/ 2152990 w 3168058"/>
              <a:gd name="connsiteY203" fmla="*/ 1113626 h 5199064"/>
              <a:gd name="connsiteX204" fmla="*/ 2169768 w 3168058"/>
              <a:gd name="connsiteY204" fmla="*/ 1088459 h 5199064"/>
              <a:gd name="connsiteX205" fmla="*/ 2194935 w 3168058"/>
              <a:gd name="connsiteY205" fmla="*/ 1071681 h 5199064"/>
              <a:gd name="connsiteX206" fmla="*/ 2228491 w 3168058"/>
              <a:gd name="connsiteY206" fmla="*/ 1012958 h 5199064"/>
              <a:gd name="connsiteX207" fmla="*/ 2245269 w 3168058"/>
              <a:gd name="connsiteY207" fmla="*/ 987791 h 5199064"/>
              <a:gd name="connsiteX208" fmla="*/ 2270436 w 3168058"/>
              <a:gd name="connsiteY208" fmla="*/ 962624 h 5199064"/>
              <a:gd name="connsiteX209" fmla="*/ 2329159 w 3168058"/>
              <a:gd name="connsiteY209" fmla="*/ 887123 h 5199064"/>
              <a:gd name="connsiteX210" fmla="*/ 2337548 w 3168058"/>
              <a:gd name="connsiteY210" fmla="*/ 861956 h 5199064"/>
              <a:gd name="connsiteX211" fmla="*/ 2387882 w 3168058"/>
              <a:gd name="connsiteY211" fmla="*/ 794844 h 5199064"/>
              <a:gd name="connsiteX212" fmla="*/ 2404660 w 3168058"/>
              <a:gd name="connsiteY212" fmla="*/ 769677 h 5199064"/>
              <a:gd name="connsiteX213" fmla="*/ 2421438 w 3168058"/>
              <a:gd name="connsiteY213" fmla="*/ 710954 h 5199064"/>
              <a:gd name="connsiteX214" fmla="*/ 2438216 w 3168058"/>
              <a:gd name="connsiteY214" fmla="*/ 685787 h 5199064"/>
              <a:gd name="connsiteX215" fmla="*/ 2454994 w 3168058"/>
              <a:gd name="connsiteY215" fmla="*/ 635453 h 5199064"/>
              <a:gd name="connsiteX216" fmla="*/ 2471772 w 3168058"/>
              <a:gd name="connsiteY216" fmla="*/ 585119 h 5199064"/>
              <a:gd name="connsiteX217" fmla="*/ 2480161 w 3168058"/>
              <a:gd name="connsiteY217" fmla="*/ 559952 h 5199064"/>
              <a:gd name="connsiteX218" fmla="*/ 2480161 w 3168058"/>
              <a:gd name="connsiteY218" fmla="*/ 375395 h 5199064"/>
              <a:gd name="connsiteX219" fmla="*/ 2471772 w 3168058"/>
              <a:gd name="connsiteY219" fmla="*/ 350228 h 5199064"/>
              <a:gd name="connsiteX220" fmla="*/ 2446605 w 3168058"/>
              <a:gd name="connsiteY220" fmla="*/ 308283 h 5199064"/>
              <a:gd name="connsiteX221" fmla="*/ 2396271 w 3168058"/>
              <a:gd name="connsiteY221" fmla="*/ 266338 h 5199064"/>
              <a:gd name="connsiteX222" fmla="*/ 2371104 w 3168058"/>
              <a:gd name="connsiteY222" fmla="*/ 232782 h 5199064"/>
              <a:gd name="connsiteX223" fmla="*/ 2320770 w 3168058"/>
              <a:gd name="connsiteY223" fmla="*/ 207615 h 5199064"/>
              <a:gd name="connsiteX224" fmla="*/ 2270436 w 3168058"/>
              <a:gd name="connsiteY224" fmla="*/ 174059 h 5199064"/>
              <a:gd name="connsiteX225" fmla="*/ 2220102 w 3168058"/>
              <a:gd name="connsiteY225" fmla="*/ 140503 h 5199064"/>
              <a:gd name="connsiteX226" fmla="*/ 2152990 w 3168058"/>
              <a:gd name="connsiteY226" fmla="*/ 106947 h 5199064"/>
              <a:gd name="connsiteX227" fmla="*/ 2085878 w 3168058"/>
              <a:gd name="connsiteY227" fmla="*/ 73391 h 5199064"/>
              <a:gd name="connsiteX228" fmla="*/ 2052322 w 3168058"/>
              <a:gd name="connsiteY228" fmla="*/ 56613 h 5199064"/>
              <a:gd name="connsiteX229" fmla="*/ 2027156 w 3168058"/>
              <a:gd name="connsiteY229" fmla="*/ 39835 h 5199064"/>
              <a:gd name="connsiteX230" fmla="*/ 1993600 w 3168058"/>
              <a:gd name="connsiteY230" fmla="*/ 31446 h 5199064"/>
              <a:gd name="connsiteX231" fmla="*/ 1901321 w 3168058"/>
              <a:gd name="connsiteY231" fmla="*/ 14668 h 5199064"/>
              <a:gd name="connsiteX232" fmla="*/ 1792264 w 3168058"/>
              <a:gd name="connsiteY232" fmla="*/ 6279 h 5199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68058" h="5199064">
                <a:moveTo>
                  <a:pt x="1792264" y="6279"/>
                </a:moveTo>
                <a:cubicBezTo>
                  <a:pt x="1709772" y="4881"/>
                  <a:pt x="1661020" y="-7124"/>
                  <a:pt x="1406370" y="6279"/>
                </a:cubicBezTo>
                <a:cubicBezTo>
                  <a:pt x="1389384" y="7173"/>
                  <a:pt x="1372952" y="12887"/>
                  <a:pt x="1356036" y="14668"/>
                </a:cubicBezTo>
                <a:cubicBezTo>
                  <a:pt x="1319777" y="18485"/>
                  <a:pt x="1283331" y="20261"/>
                  <a:pt x="1246979" y="23057"/>
                </a:cubicBezTo>
                <a:cubicBezTo>
                  <a:pt x="1127338" y="46985"/>
                  <a:pt x="1191522" y="37648"/>
                  <a:pt x="1054033" y="48224"/>
                </a:cubicBezTo>
                <a:cubicBezTo>
                  <a:pt x="1031662" y="53817"/>
                  <a:pt x="1006107" y="52211"/>
                  <a:pt x="986921" y="65002"/>
                </a:cubicBezTo>
                <a:cubicBezTo>
                  <a:pt x="978532" y="70595"/>
                  <a:pt x="970967" y="77685"/>
                  <a:pt x="961754" y="81780"/>
                </a:cubicBezTo>
                <a:cubicBezTo>
                  <a:pt x="945593" y="88963"/>
                  <a:pt x="926135" y="88748"/>
                  <a:pt x="911420" y="98558"/>
                </a:cubicBezTo>
                <a:lnTo>
                  <a:pt x="861086" y="132114"/>
                </a:lnTo>
                <a:cubicBezTo>
                  <a:pt x="822568" y="189892"/>
                  <a:pt x="871780" y="119638"/>
                  <a:pt x="810752" y="190837"/>
                </a:cubicBezTo>
                <a:cubicBezTo>
                  <a:pt x="773468" y="234336"/>
                  <a:pt x="817277" y="200469"/>
                  <a:pt x="768807" y="232782"/>
                </a:cubicBezTo>
                <a:cubicBezTo>
                  <a:pt x="760065" y="259008"/>
                  <a:pt x="751587" y="291800"/>
                  <a:pt x="726862" y="308283"/>
                </a:cubicBezTo>
                <a:lnTo>
                  <a:pt x="701695" y="325061"/>
                </a:lnTo>
                <a:cubicBezTo>
                  <a:pt x="698899" y="333450"/>
                  <a:pt x="697993" y="342729"/>
                  <a:pt x="693306" y="350228"/>
                </a:cubicBezTo>
                <a:cubicBezTo>
                  <a:pt x="683816" y="365412"/>
                  <a:pt x="671934" y="379052"/>
                  <a:pt x="659750" y="392173"/>
                </a:cubicBezTo>
                <a:cubicBezTo>
                  <a:pt x="635532" y="418254"/>
                  <a:pt x="603991" y="438059"/>
                  <a:pt x="584249" y="467673"/>
                </a:cubicBezTo>
                <a:cubicBezTo>
                  <a:pt x="573064" y="484451"/>
                  <a:pt x="563290" y="502261"/>
                  <a:pt x="550693" y="518007"/>
                </a:cubicBezTo>
                <a:cubicBezTo>
                  <a:pt x="540811" y="530359"/>
                  <a:pt x="526849" y="539077"/>
                  <a:pt x="517137" y="551563"/>
                </a:cubicBezTo>
                <a:cubicBezTo>
                  <a:pt x="507127" y="564434"/>
                  <a:pt x="501980" y="580637"/>
                  <a:pt x="491970" y="593508"/>
                </a:cubicBezTo>
                <a:cubicBezTo>
                  <a:pt x="482258" y="605994"/>
                  <a:pt x="468126" y="614578"/>
                  <a:pt x="458414" y="627064"/>
                </a:cubicBezTo>
                <a:cubicBezTo>
                  <a:pt x="448404" y="639935"/>
                  <a:pt x="442001" y="655253"/>
                  <a:pt x="433247" y="669009"/>
                </a:cubicBezTo>
                <a:cubicBezTo>
                  <a:pt x="422421" y="686021"/>
                  <a:pt x="410876" y="702565"/>
                  <a:pt x="399691" y="719343"/>
                </a:cubicBezTo>
                <a:cubicBezTo>
                  <a:pt x="394098" y="727732"/>
                  <a:pt x="388962" y="736444"/>
                  <a:pt x="382913" y="744510"/>
                </a:cubicBezTo>
                <a:lnTo>
                  <a:pt x="357746" y="778066"/>
                </a:lnTo>
                <a:cubicBezTo>
                  <a:pt x="327151" y="869850"/>
                  <a:pt x="375945" y="730826"/>
                  <a:pt x="332579" y="828400"/>
                </a:cubicBezTo>
                <a:cubicBezTo>
                  <a:pt x="325396" y="844561"/>
                  <a:pt x="325611" y="864019"/>
                  <a:pt x="315801" y="878734"/>
                </a:cubicBezTo>
                <a:cubicBezTo>
                  <a:pt x="277618" y="936009"/>
                  <a:pt x="316683" y="872629"/>
                  <a:pt x="290634" y="929068"/>
                </a:cubicBezTo>
                <a:cubicBezTo>
                  <a:pt x="253306" y="1009945"/>
                  <a:pt x="254833" y="991869"/>
                  <a:pt x="231911" y="1054903"/>
                </a:cubicBezTo>
                <a:cubicBezTo>
                  <a:pt x="225867" y="1071524"/>
                  <a:pt x="220215" y="1088297"/>
                  <a:pt x="215133" y="1105237"/>
                </a:cubicBezTo>
                <a:cubicBezTo>
                  <a:pt x="211820" y="1116280"/>
                  <a:pt x="210792" y="1127997"/>
                  <a:pt x="206744" y="1138793"/>
                </a:cubicBezTo>
                <a:cubicBezTo>
                  <a:pt x="188739" y="1186807"/>
                  <a:pt x="191993" y="1155855"/>
                  <a:pt x="181578" y="1197516"/>
                </a:cubicBezTo>
                <a:cubicBezTo>
                  <a:pt x="178120" y="1211349"/>
                  <a:pt x="176647" y="1225628"/>
                  <a:pt x="173189" y="1239461"/>
                </a:cubicBezTo>
                <a:cubicBezTo>
                  <a:pt x="167017" y="1264148"/>
                  <a:pt x="160026" y="1274175"/>
                  <a:pt x="148022" y="1298184"/>
                </a:cubicBezTo>
                <a:cubicBezTo>
                  <a:pt x="145226" y="1314962"/>
                  <a:pt x="144521" y="1332226"/>
                  <a:pt x="139633" y="1348518"/>
                </a:cubicBezTo>
                <a:cubicBezTo>
                  <a:pt x="136040" y="1360496"/>
                  <a:pt x="127246" y="1370364"/>
                  <a:pt x="122855" y="1382073"/>
                </a:cubicBezTo>
                <a:cubicBezTo>
                  <a:pt x="101567" y="1438839"/>
                  <a:pt x="126360" y="1393469"/>
                  <a:pt x="106077" y="1440796"/>
                </a:cubicBezTo>
                <a:cubicBezTo>
                  <a:pt x="101151" y="1452290"/>
                  <a:pt x="93943" y="1462741"/>
                  <a:pt x="89299" y="1474352"/>
                </a:cubicBezTo>
                <a:cubicBezTo>
                  <a:pt x="82731" y="1490773"/>
                  <a:pt x="80430" y="1508868"/>
                  <a:pt x="72521" y="1524686"/>
                </a:cubicBezTo>
                <a:cubicBezTo>
                  <a:pt x="66928" y="1535871"/>
                  <a:pt x="59698" y="1546378"/>
                  <a:pt x="55743" y="1558242"/>
                </a:cubicBezTo>
                <a:cubicBezTo>
                  <a:pt x="48451" y="1580118"/>
                  <a:pt x="44558" y="1602983"/>
                  <a:pt x="38965" y="1625354"/>
                </a:cubicBezTo>
                <a:cubicBezTo>
                  <a:pt x="28431" y="1667489"/>
                  <a:pt x="34222" y="1647972"/>
                  <a:pt x="22187" y="1684077"/>
                </a:cubicBezTo>
                <a:cubicBezTo>
                  <a:pt x="13183" y="1747102"/>
                  <a:pt x="5409" y="1791662"/>
                  <a:pt x="5409" y="1860246"/>
                </a:cubicBezTo>
                <a:cubicBezTo>
                  <a:pt x="5409" y="2006267"/>
                  <a:pt x="-14543" y="2125976"/>
                  <a:pt x="22187" y="2254529"/>
                </a:cubicBezTo>
                <a:cubicBezTo>
                  <a:pt x="24616" y="2263031"/>
                  <a:pt x="27780" y="2271306"/>
                  <a:pt x="30576" y="2279695"/>
                </a:cubicBezTo>
                <a:cubicBezTo>
                  <a:pt x="33372" y="2296473"/>
                  <a:pt x="35629" y="2313350"/>
                  <a:pt x="38965" y="2330029"/>
                </a:cubicBezTo>
                <a:cubicBezTo>
                  <a:pt x="41226" y="2341335"/>
                  <a:pt x="45229" y="2352253"/>
                  <a:pt x="47354" y="2363585"/>
                </a:cubicBezTo>
                <a:cubicBezTo>
                  <a:pt x="53623" y="2397021"/>
                  <a:pt x="58220" y="2430752"/>
                  <a:pt x="64132" y="2464253"/>
                </a:cubicBezTo>
                <a:cubicBezTo>
                  <a:pt x="66610" y="2478295"/>
                  <a:pt x="70177" y="2492133"/>
                  <a:pt x="72521" y="2506198"/>
                </a:cubicBezTo>
                <a:cubicBezTo>
                  <a:pt x="75772" y="2525702"/>
                  <a:pt x="77032" y="2545532"/>
                  <a:pt x="80910" y="2564921"/>
                </a:cubicBezTo>
                <a:cubicBezTo>
                  <a:pt x="82644" y="2573592"/>
                  <a:pt x="86870" y="2581585"/>
                  <a:pt x="89299" y="2590088"/>
                </a:cubicBezTo>
                <a:cubicBezTo>
                  <a:pt x="114656" y="2678837"/>
                  <a:pt x="74594" y="2554363"/>
                  <a:pt x="114466" y="2673978"/>
                </a:cubicBezTo>
                <a:lnTo>
                  <a:pt x="122855" y="2699145"/>
                </a:lnTo>
                <a:cubicBezTo>
                  <a:pt x="125651" y="2707534"/>
                  <a:pt x="129790" y="2715590"/>
                  <a:pt x="131244" y="2724312"/>
                </a:cubicBezTo>
                <a:cubicBezTo>
                  <a:pt x="135374" y="2749094"/>
                  <a:pt x="139679" y="2783173"/>
                  <a:pt x="148022" y="2808202"/>
                </a:cubicBezTo>
                <a:cubicBezTo>
                  <a:pt x="152784" y="2822488"/>
                  <a:pt x="159207" y="2836165"/>
                  <a:pt x="164800" y="2850147"/>
                </a:cubicBezTo>
                <a:cubicBezTo>
                  <a:pt x="167596" y="2880907"/>
                  <a:pt x="167497" y="2912069"/>
                  <a:pt x="173189" y="2942426"/>
                </a:cubicBezTo>
                <a:cubicBezTo>
                  <a:pt x="175964" y="2957227"/>
                  <a:pt x="185640" y="2969947"/>
                  <a:pt x="189967" y="2984371"/>
                </a:cubicBezTo>
                <a:cubicBezTo>
                  <a:pt x="194064" y="2998028"/>
                  <a:pt x="195263" y="3012397"/>
                  <a:pt x="198356" y="3026316"/>
                </a:cubicBezTo>
                <a:cubicBezTo>
                  <a:pt x="200857" y="3037571"/>
                  <a:pt x="203431" y="3048829"/>
                  <a:pt x="206744" y="3059872"/>
                </a:cubicBezTo>
                <a:cubicBezTo>
                  <a:pt x="211826" y="3076812"/>
                  <a:pt x="217929" y="3093428"/>
                  <a:pt x="223522" y="3110206"/>
                </a:cubicBezTo>
                <a:cubicBezTo>
                  <a:pt x="226318" y="3118595"/>
                  <a:pt x="229766" y="3126794"/>
                  <a:pt x="231911" y="3135373"/>
                </a:cubicBezTo>
                <a:cubicBezTo>
                  <a:pt x="234707" y="3146558"/>
                  <a:pt x="237799" y="3157674"/>
                  <a:pt x="240300" y="3168929"/>
                </a:cubicBezTo>
                <a:cubicBezTo>
                  <a:pt x="243393" y="3182848"/>
                  <a:pt x="244592" y="3197216"/>
                  <a:pt x="248689" y="3210873"/>
                </a:cubicBezTo>
                <a:cubicBezTo>
                  <a:pt x="253016" y="3225297"/>
                  <a:pt x="261038" y="3238425"/>
                  <a:pt x="265467" y="3252818"/>
                </a:cubicBezTo>
                <a:cubicBezTo>
                  <a:pt x="272248" y="3274857"/>
                  <a:pt x="271933" y="3299305"/>
                  <a:pt x="282245" y="3319930"/>
                </a:cubicBezTo>
                <a:cubicBezTo>
                  <a:pt x="287838" y="3331115"/>
                  <a:pt x="295068" y="3341622"/>
                  <a:pt x="299023" y="3353486"/>
                </a:cubicBezTo>
                <a:cubicBezTo>
                  <a:pt x="306315" y="3375362"/>
                  <a:pt x="303937" y="3400825"/>
                  <a:pt x="315801" y="3420598"/>
                </a:cubicBezTo>
                <a:cubicBezTo>
                  <a:pt x="328572" y="3441883"/>
                  <a:pt x="348118" y="3472029"/>
                  <a:pt x="357746" y="3496099"/>
                </a:cubicBezTo>
                <a:cubicBezTo>
                  <a:pt x="364314" y="3512520"/>
                  <a:pt x="366055" y="3530907"/>
                  <a:pt x="374524" y="3546433"/>
                </a:cubicBezTo>
                <a:cubicBezTo>
                  <a:pt x="383098" y="3562152"/>
                  <a:pt x="398467" y="3573272"/>
                  <a:pt x="408080" y="3588378"/>
                </a:cubicBezTo>
                <a:cubicBezTo>
                  <a:pt x="506317" y="3742750"/>
                  <a:pt x="386955" y="3562906"/>
                  <a:pt x="441636" y="3672268"/>
                </a:cubicBezTo>
                <a:cubicBezTo>
                  <a:pt x="450654" y="3690304"/>
                  <a:pt x="467703" y="3703880"/>
                  <a:pt x="475192" y="3722602"/>
                </a:cubicBezTo>
                <a:cubicBezTo>
                  <a:pt x="495714" y="3773908"/>
                  <a:pt x="483617" y="3752017"/>
                  <a:pt x="508748" y="3789714"/>
                </a:cubicBezTo>
                <a:cubicBezTo>
                  <a:pt x="511544" y="3800899"/>
                  <a:pt x="512595" y="3812673"/>
                  <a:pt x="517137" y="3823270"/>
                </a:cubicBezTo>
                <a:cubicBezTo>
                  <a:pt x="529452" y="3852006"/>
                  <a:pt x="551499" y="3876830"/>
                  <a:pt x="559082" y="3907160"/>
                </a:cubicBezTo>
                <a:cubicBezTo>
                  <a:pt x="579185" y="3987574"/>
                  <a:pt x="552659" y="3887891"/>
                  <a:pt x="584249" y="3982661"/>
                </a:cubicBezTo>
                <a:cubicBezTo>
                  <a:pt x="607093" y="4051193"/>
                  <a:pt x="575093" y="3981127"/>
                  <a:pt x="609416" y="4049773"/>
                </a:cubicBezTo>
                <a:cubicBezTo>
                  <a:pt x="630693" y="4156158"/>
                  <a:pt x="602181" y="4041280"/>
                  <a:pt x="634583" y="4116884"/>
                </a:cubicBezTo>
                <a:cubicBezTo>
                  <a:pt x="639125" y="4127481"/>
                  <a:pt x="638924" y="4139645"/>
                  <a:pt x="642972" y="4150440"/>
                </a:cubicBezTo>
                <a:cubicBezTo>
                  <a:pt x="647363" y="4162149"/>
                  <a:pt x="654824" y="4172502"/>
                  <a:pt x="659750" y="4183996"/>
                </a:cubicBezTo>
                <a:cubicBezTo>
                  <a:pt x="663233" y="4192124"/>
                  <a:pt x="663452" y="4201664"/>
                  <a:pt x="668139" y="4209163"/>
                </a:cubicBezTo>
                <a:cubicBezTo>
                  <a:pt x="677629" y="4224347"/>
                  <a:pt x="692483" y="4235754"/>
                  <a:pt x="701695" y="4251108"/>
                </a:cubicBezTo>
                <a:cubicBezTo>
                  <a:pt x="709443" y="4264021"/>
                  <a:pt x="710330" y="4280386"/>
                  <a:pt x="718473" y="4293053"/>
                </a:cubicBezTo>
                <a:cubicBezTo>
                  <a:pt x="735714" y="4319872"/>
                  <a:pt x="777196" y="4368554"/>
                  <a:pt x="777196" y="4368554"/>
                </a:cubicBezTo>
                <a:cubicBezTo>
                  <a:pt x="787745" y="4400201"/>
                  <a:pt x="790295" y="4415209"/>
                  <a:pt x="819141" y="4444055"/>
                </a:cubicBezTo>
                <a:cubicBezTo>
                  <a:pt x="830326" y="4455240"/>
                  <a:pt x="842815" y="4465259"/>
                  <a:pt x="852697" y="4477611"/>
                </a:cubicBezTo>
                <a:cubicBezTo>
                  <a:pt x="865294" y="4493357"/>
                  <a:pt x="869475" y="4516760"/>
                  <a:pt x="886253" y="4527945"/>
                </a:cubicBezTo>
                <a:cubicBezTo>
                  <a:pt x="894642" y="4533538"/>
                  <a:pt x="903926" y="4537978"/>
                  <a:pt x="911420" y="4544723"/>
                </a:cubicBezTo>
                <a:cubicBezTo>
                  <a:pt x="931996" y="4563241"/>
                  <a:pt x="950569" y="4583872"/>
                  <a:pt x="970143" y="4603446"/>
                </a:cubicBezTo>
                <a:cubicBezTo>
                  <a:pt x="978532" y="4611835"/>
                  <a:pt x="984055" y="4624861"/>
                  <a:pt x="995310" y="4628613"/>
                </a:cubicBezTo>
                <a:lnTo>
                  <a:pt x="1020477" y="4637002"/>
                </a:lnTo>
                <a:cubicBezTo>
                  <a:pt x="1077155" y="4693680"/>
                  <a:pt x="1008147" y="4631281"/>
                  <a:pt x="1087589" y="4678947"/>
                </a:cubicBezTo>
                <a:cubicBezTo>
                  <a:pt x="1102942" y="4688159"/>
                  <a:pt x="1114635" y="4702571"/>
                  <a:pt x="1129533" y="4712503"/>
                </a:cubicBezTo>
                <a:cubicBezTo>
                  <a:pt x="1168284" y="4738337"/>
                  <a:pt x="1161441" y="4721841"/>
                  <a:pt x="1205034" y="4746059"/>
                </a:cubicBezTo>
                <a:cubicBezTo>
                  <a:pt x="1217256" y="4752849"/>
                  <a:pt x="1226451" y="4764289"/>
                  <a:pt x="1238590" y="4771226"/>
                </a:cubicBezTo>
                <a:cubicBezTo>
                  <a:pt x="1246268" y="4775613"/>
                  <a:pt x="1255848" y="4775660"/>
                  <a:pt x="1263757" y="4779615"/>
                </a:cubicBezTo>
                <a:cubicBezTo>
                  <a:pt x="1272775" y="4784124"/>
                  <a:pt x="1279906" y="4791884"/>
                  <a:pt x="1288924" y="4796393"/>
                </a:cubicBezTo>
                <a:cubicBezTo>
                  <a:pt x="1296833" y="4800348"/>
                  <a:pt x="1306182" y="4800827"/>
                  <a:pt x="1314091" y="4804782"/>
                </a:cubicBezTo>
                <a:cubicBezTo>
                  <a:pt x="1323109" y="4809291"/>
                  <a:pt x="1330240" y="4817051"/>
                  <a:pt x="1339258" y="4821560"/>
                </a:cubicBezTo>
                <a:cubicBezTo>
                  <a:pt x="1347167" y="4825515"/>
                  <a:pt x="1356516" y="4825994"/>
                  <a:pt x="1364425" y="4829949"/>
                </a:cubicBezTo>
                <a:cubicBezTo>
                  <a:pt x="1373443" y="4834458"/>
                  <a:pt x="1380574" y="4842218"/>
                  <a:pt x="1389592" y="4846727"/>
                </a:cubicBezTo>
                <a:cubicBezTo>
                  <a:pt x="1397501" y="4850682"/>
                  <a:pt x="1406479" y="4852011"/>
                  <a:pt x="1414759" y="4855116"/>
                </a:cubicBezTo>
                <a:cubicBezTo>
                  <a:pt x="1443476" y="4865885"/>
                  <a:pt x="1463862" y="4874007"/>
                  <a:pt x="1490260" y="4888672"/>
                </a:cubicBezTo>
                <a:cubicBezTo>
                  <a:pt x="1591785" y="4945075"/>
                  <a:pt x="1473967" y="4886091"/>
                  <a:pt x="1574150" y="4930617"/>
                </a:cubicBezTo>
                <a:cubicBezTo>
                  <a:pt x="1585578" y="4935696"/>
                  <a:pt x="1595997" y="4943004"/>
                  <a:pt x="1607706" y="4947395"/>
                </a:cubicBezTo>
                <a:cubicBezTo>
                  <a:pt x="1618501" y="4951443"/>
                  <a:pt x="1630467" y="4951736"/>
                  <a:pt x="1641262" y="4955784"/>
                </a:cubicBezTo>
                <a:cubicBezTo>
                  <a:pt x="1652971" y="4960175"/>
                  <a:pt x="1663960" y="4966357"/>
                  <a:pt x="1674818" y="4972562"/>
                </a:cubicBezTo>
                <a:cubicBezTo>
                  <a:pt x="1683572" y="4977564"/>
                  <a:pt x="1690510" y="4985894"/>
                  <a:pt x="1699985" y="4989340"/>
                </a:cubicBezTo>
                <a:cubicBezTo>
                  <a:pt x="1721656" y="4997220"/>
                  <a:pt x="1745221" y="4998827"/>
                  <a:pt x="1767097" y="5006118"/>
                </a:cubicBezTo>
                <a:cubicBezTo>
                  <a:pt x="1775486" y="5008914"/>
                  <a:pt x="1783762" y="5012077"/>
                  <a:pt x="1792264" y="5014506"/>
                </a:cubicBezTo>
                <a:cubicBezTo>
                  <a:pt x="1803350" y="5017673"/>
                  <a:pt x="1815115" y="5018613"/>
                  <a:pt x="1825820" y="5022895"/>
                </a:cubicBezTo>
                <a:cubicBezTo>
                  <a:pt x="1843237" y="5029862"/>
                  <a:pt x="1858737" y="5041095"/>
                  <a:pt x="1876154" y="5048062"/>
                </a:cubicBezTo>
                <a:cubicBezTo>
                  <a:pt x="1886859" y="5052344"/>
                  <a:pt x="1898915" y="5052403"/>
                  <a:pt x="1909710" y="5056451"/>
                </a:cubicBezTo>
                <a:cubicBezTo>
                  <a:pt x="1921419" y="5060842"/>
                  <a:pt x="1931655" y="5068585"/>
                  <a:pt x="1943266" y="5073229"/>
                </a:cubicBezTo>
                <a:cubicBezTo>
                  <a:pt x="2006623" y="5098572"/>
                  <a:pt x="1987984" y="5084058"/>
                  <a:pt x="2060711" y="5106785"/>
                </a:cubicBezTo>
                <a:cubicBezTo>
                  <a:pt x="2083515" y="5113911"/>
                  <a:pt x="2105019" y="5124826"/>
                  <a:pt x="2127823" y="5131952"/>
                </a:cubicBezTo>
                <a:cubicBezTo>
                  <a:pt x="2149833" y="5138830"/>
                  <a:pt x="2172466" y="5143545"/>
                  <a:pt x="2194935" y="5148730"/>
                </a:cubicBezTo>
                <a:cubicBezTo>
                  <a:pt x="2245176" y="5160324"/>
                  <a:pt x="2295077" y="5173809"/>
                  <a:pt x="2345937" y="5182286"/>
                </a:cubicBezTo>
                <a:lnTo>
                  <a:pt x="2446605" y="5199064"/>
                </a:lnTo>
                <a:cubicBezTo>
                  <a:pt x="2494143" y="5196268"/>
                  <a:pt x="2541794" y="5194986"/>
                  <a:pt x="2589218" y="5190675"/>
                </a:cubicBezTo>
                <a:cubicBezTo>
                  <a:pt x="2603418" y="5189384"/>
                  <a:pt x="2617121" y="5184764"/>
                  <a:pt x="2631163" y="5182286"/>
                </a:cubicBezTo>
                <a:lnTo>
                  <a:pt x="2731831" y="5165508"/>
                </a:lnTo>
                <a:cubicBezTo>
                  <a:pt x="2748609" y="5162712"/>
                  <a:pt x="2765327" y="5159524"/>
                  <a:pt x="2782165" y="5157119"/>
                </a:cubicBezTo>
                <a:lnTo>
                  <a:pt x="2840888" y="5148730"/>
                </a:lnTo>
                <a:cubicBezTo>
                  <a:pt x="2852073" y="5143137"/>
                  <a:pt x="2863016" y="5137031"/>
                  <a:pt x="2874444" y="5131952"/>
                </a:cubicBezTo>
                <a:cubicBezTo>
                  <a:pt x="2936878" y="5104204"/>
                  <a:pt x="2899093" y="5126896"/>
                  <a:pt x="2966722" y="5090007"/>
                </a:cubicBezTo>
                <a:cubicBezTo>
                  <a:pt x="3028121" y="5056516"/>
                  <a:pt x="2986083" y="5070486"/>
                  <a:pt x="3042223" y="5056451"/>
                </a:cubicBezTo>
                <a:cubicBezTo>
                  <a:pt x="3053408" y="5048062"/>
                  <a:pt x="3064402" y="5039411"/>
                  <a:pt x="3075779" y="5031284"/>
                </a:cubicBezTo>
                <a:cubicBezTo>
                  <a:pt x="3083983" y="5025424"/>
                  <a:pt x="3095602" y="5023056"/>
                  <a:pt x="3100946" y="5014506"/>
                </a:cubicBezTo>
                <a:cubicBezTo>
                  <a:pt x="3100947" y="5014505"/>
                  <a:pt x="3121918" y="4951590"/>
                  <a:pt x="3126113" y="4939006"/>
                </a:cubicBezTo>
                <a:cubicBezTo>
                  <a:pt x="3136956" y="4906476"/>
                  <a:pt x="3144972" y="4884572"/>
                  <a:pt x="3151280" y="4846727"/>
                </a:cubicBezTo>
                <a:cubicBezTo>
                  <a:pt x="3163832" y="4771416"/>
                  <a:pt x="3157791" y="4813298"/>
                  <a:pt x="3168058" y="4720892"/>
                </a:cubicBezTo>
                <a:cubicBezTo>
                  <a:pt x="3165262" y="4628613"/>
                  <a:pt x="3162646" y="4536328"/>
                  <a:pt x="3159669" y="4444055"/>
                </a:cubicBezTo>
                <a:cubicBezTo>
                  <a:pt x="3157053" y="4362955"/>
                  <a:pt x="3156341" y="4281758"/>
                  <a:pt x="3151280" y="4200774"/>
                </a:cubicBezTo>
                <a:cubicBezTo>
                  <a:pt x="3150728" y="4191948"/>
                  <a:pt x="3146846" y="4183516"/>
                  <a:pt x="3142891" y="4175607"/>
                </a:cubicBezTo>
                <a:cubicBezTo>
                  <a:pt x="3138382" y="4166589"/>
                  <a:pt x="3132674" y="4158095"/>
                  <a:pt x="3126113" y="4150440"/>
                </a:cubicBezTo>
                <a:cubicBezTo>
                  <a:pt x="3115818" y="4138430"/>
                  <a:pt x="3103742" y="4128069"/>
                  <a:pt x="3092557" y="4116884"/>
                </a:cubicBezTo>
                <a:cubicBezTo>
                  <a:pt x="3089761" y="4108495"/>
                  <a:pt x="3088462" y="4099448"/>
                  <a:pt x="3084168" y="4091718"/>
                </a:cubicBezTo>
                <a:cubicBezTo>
                  <a:pt x="3074375" y="4074091"/>
                  <a:pt x="3056989" y="4060514"/>
                  <a:pt x="3050612" y="4041384"/>
                </a:cubicBezTo>
                <a:cubicBezTo>
                  <a:pt x="3045019" y="4024606"/>
                  <a:pt x="3043644" y="4005765"/>
                  <a:pt x="3033834" y="3991050"/>
                </a:cubicBezTo>
                <a:cubicBezTo>
                  <a:pt x="3019694" y="3969840"/>
                  <a:pt x="3013629" y="3965525"/>
                  <a:pt x="3008667" y="3940716"/>
                </a:cubicBezTo>
                <a:cubicBezTo>
                  <a:pt x="3001995" y="3907358"/>
                  <a:pt x="3000140" y="3873051"/>
                  <a:pt x="2991889" y="3840048"/>
                </a:cubicBezTo>
                <a:cubicBezTo>
                  <a:pt x="2989093" y="3828863"/>
                  <a:pt x="2985562" y="3817836"/>
                  <a:pt x="2983500" y="3806492"/>
                </a:cubicBezTo>
                <a:cubicBezTo>
                  <a:pt x="2977428" y="3773094"/>
                  <a:pt x="2973402" y="3710797"/>
                  <a:pt x="2958333" y="3680657"/>
                </a:cubicBezTo>
                <a:cubicBezTo>
                  <a:pt x="2932539" y="3629065"/>
                  <a:pt x="2948493" y="3657506"/>
                  <a:pt x="2908000" y="3596767"/>
                </a:cubicBezTo>
                <a:lnTo>
                  <a:pt x="2891222" y="3571600"/>
                </a:lnTo>
                <a:cubicBezTo>
                  <a:pt x="2885629" y="3563211"/>
                  <a:pt x="2877632" y="3555998"/>
                  <a:pt x="2874444" y="3546433"/>
                </a:cubicBezTo>
                <a:cubicBezTo>
                  <a:pt x="2861365" y="3507196"/>
                  <a:pt x="2867114" y="3517085"/>
                  <a:pt x="2832499" y="3470932"/>
                </a:cubicBezTo>
                <a:cubicBezTo>
                  <a:pt x="2815721" y="3448561"/>
                  <a:pt x="2797676" y="3427087"/>
                  <a:pt x="2782165" y="3403820"/>
                </a:cubicBezTo>
                <a:cubicBezTo>
                  <a:pt x="2776572" y="3395431"/>
                  <a:pt x="2771842" y="3386398"/>
                  <a:pt x="2765387" y="3378653"/>
                </a:cubicBezTo>
                <a:cubicBezTo>
                  <a:pt x="2757792" y="3369539"/>
                  <a:pt x="2748609" y="3361875"/>
                  <a:pt x="2740220" y="3353486"/>
                </a:cubicBezTo>
                <a:cubicBezTo>
                  <a:pt x="2723888" y="3304491"/>
                  <a:pt x="2744609" y="3349486"/>
                  <a:pt x="2706664" y="3311541"/>
                </a:cubicBezTo>
                <a:cubicBezTo>
                  <a:pt x="2699535" y="3304412"/>
                  <a:pt x="2696631" y="3293868"/>
                  <a:pt x="2689886" y="3286374"/>
                </a:cubicBezTo>
                <a:cubicBezTo>
                  <a:pt x="2671368" y="3265798"/>
                  <a:pt x="2631163" y="3227651"/>
                  <a:pt x="2631163" y="3227651"/>
                </a:cubicBezTo>
                <a:cubicBezTo>
                  <a:pt x="2611216" y="3167810"/>
                  <a:pt x="2639500" y="3240157"/>
                  <a:pt x="2597607" y="3177318"/>
                </a:cubicBezTo>
                <a:cubicBezTo>
                  <a:pt x="2565189" y="3128693"/>
                  <a:pt x="2620337" y="3172897"/>
                  <a:pt x="2564051" y="3135373"/>
                </a:cubicBezTo>
                <a:cubicBezTo>
                  <a:pt x="2547719" y="3086378"/>
                  <a:pt x="2568440" y="3131373"/>
                  <a:pt x="2530495" y="3093428"/>
                </a:cubicBezTo>
                <a:cubicBezTo>
                  <a:pt x="2523366" y="3086299"/>
                  <a:pt x="2521305" y="3074900"/>
                  <a:pt x="2513717" y="3068261"/>
                </a:cubicBezTo>
                <a:cubicBezTo>
                  <a:pt x="2498542" y="3054982"/>
                  <a:pt x="2463383" y="3034705"/>
                  <a:pt x="2463383" y="3034705"/>
                </a:cubicBezTo>
                <a:cubicBezTo>
                  <a:pt x="2441012" y="2967593"/>
                  <a:pt x="2474568" y="3045890"/>
                  <a:pt x="2429827" y="3001149"/>
                </a:cubicBezTo>
                <a:cubicBezTo>
                  <a:pt x="2385086" y="2956408"/>
                  <a:pt x="2463383" y="2989964"/>
                  <a:pt x="2396271" y="2967593"/>
                </a:cubicBezTo>
                <a:cubicBezTo>
                  <a:pt x="2393475" y="2959204"/>
                  <a:pt x="2393406" y="2949331"/>
                  <a:pt x="2387882" y="2942426"/>
                </a:cubicBezTo>
                <a:cubicBezTo>
                  <a:pt x="2381584" y="2934553"/>
                  <a:pt x="2370460" y="2932103"/>
                  <a:pt x="2362715" y="2925648"/>
                </a:cubicBezTo>
                <a:cubicBezTo>
                  <a:pt x="2353601" y="2918053"/>
                  <a:pt x="2346662" y="2908076"/>
                  <a:pt x="2337548" y="2900481"/>
                </a:cubicBezTo>
                <a:cubicBezTo>
                  <a:pt x="2329803" y="2894026"/>
                  <a:pt x="2320126" y="2890158"/>
                  <a:pt x="2312381" y="2883703"/>
                </a:cubicBezTo>
                <a:cubicBezTo>
                  <a:pt x="2303267" y="2876108"/>
                  <a:pt x="2294809" y="2867650"/>
                  <a:pt x="2287214" y="2858536"/>
                </a:cubicBezTo>
                <a:cubicBezTo>
                  <a:pt x="2261704" y="2827924"/>
                  <a:pt x="2280097" y="2835290"/>
                  <a:pt x="2245269" y="2808202"/>
                </a:cubicBezTo>
                <a:cubicBezTo>
                  <a:pt x="2229352" y="2795822"/>
                  <a:pt x="2211713" y="2785831"/>
                  <a:pt x="2194935" y="2774646"/>
                </a:cubicBezTo>
                <a:lnTo>
                  <a:pt x="2169768" y="2757868"/>
                </a:lnTo>
                <a:cubicBezTo>
                  <a:pt x="2161379" y="2752275"/>
                  <a:pt x="2151730" y="2748219"/>
                  <a:pt x="2144601" y="2741090"/>
                </a:cubicBezTo>
                <a:lnTo>
                  <a:pt x="2018767" y="2615255"/>
                </a:lnTo>
                <a:lnTo>
                  <a:pt x="1968433" y="2564921"/>
                </a:lnTo>
                <a:cubicBezTo>
                  <a:pt x="1960044" y="2556532"/>
                  <a:pt x="1953137" y="2546335"/>
                  <a:pt x="1943266" y="2539754"/>
                </a:cubicBezTo>
                <a:lnTo>
                  <a:pt x="1892932" y="2506198"/>
                </a:lnTo>
                <a:cubicBezTo>
                  <a:pt x="1884543" y="2500605"/>
                  <a:pt x="1874894" y="2496549"/>
                  <a:pt x="1867765" y="2489420"/>
                </a:cubicBezTo>
                <a:cubicBezTo>
                  <a:pt x="1859376" y="2481031"/>
                  <a:pt x="1850193" y="2473367"/>
                  <a:pt x="1842598" y="2464253"/>
                </a:cubicBezTo>
                <a:cubicBezTo>
                  <a:pt x="1836143" y="2456508"/>
                  <a:pt x="1832949" y="2446215"/>
                  <a:pt x="1825820" y="2439086"/>
                </a:cubicBezTo>
                <a:cubicBezTo>
                  <a:pt x="1818691" y="2431957"/>
                  <a:pt x="1809042" y="2427901"/>
                  <a:pt x="1800653" y="2422308"/>
                </a:cubicBezTo>
                <a:lnTo>
                  <a:pt x="1750319" y="2346807"/>
                </a:lnTo>
                <a:cubicBezTo>
                  <a:pt x="1744726" y="2338418"/>
                  <a:pt x="1741930" y="2327233"/>
                  <a:pt x="1733541" y="2321640"/>
                </a:cubicBezTo>
                <a:lnTo>
                  <a:pt x="1708374" y="2304862"/>
                </a:lnTo>
                <a:cubicBezTo>
                  <a:pt x="1702781" y="2296473"/>
                  <a:pt x="1696105" y="2288713"/>
                  <a:pt x="1691596" y="2279695"/>
                </a:cubicBezTo>
                <a:cubicBezTo>
                  <a:pt x="1687641" y="2271786"/>
                  <a:pt x="1686690" y="2262656"/>
                  <a:pt x="1683207" y="2254529"/>
                </a:cubicBezTo>
                <a:cubicBezTo>
                  <a:pt x="1678281" y="2243035"/>
                  <a:pt x="1672022" y="2232158"/>
                  <a:pt x="1666429" y="2220973"/>
                </a:cubicBezTo>
                <a:cubicBezTo>
                  <a:pt x="1641678" y="2072466"/>
                  <a:pt x="1647518" y="2127129"/>
                  <a:pt x="1666429" y="1843468"/>
                </a:cubicBezTo>
                <a:lnTo>
                  <a:pt x="1691596" y="1767967"/>
                </a:lnTo>
                <a:cubicBezTo>
                  <a:pt x="1694392" y="1759578"/>
                  <a:pt x="1695080" y="1750158"/>
                  <a:pt x="1699985" y="1742800"/>
                </a:cubicBezTo>
                <a:cubicBezTo>
                  <a:pt x="1705578" y="1734411"/>
                  <a:pt x="1712668" y="1726846"/>
                  <a:pt x="1716763" y="1717633"/>
                </a:cubicBezTo>
                <a:cubicBezTo>
                  <a:pt x="1723946" y="1701472"/>
                  <a:pt x="1723731" y="1682014"/>
                  <a:pt x="1733541" y="1667299"/>
                </a:cubicBezTo>
                <a:lnTo>
                  <a:pt x="1767097" y="1616965"/>
                </a:lnTo>
                <a:cubicBezTo>
                  <a:pt x="1772690" y="1608576"/>
                  <a:pt x="1780687" y="1601363"/>
                  <a:pt x="1783875" y="1591798"/>
                </a:cubicBezTo>
                <a:cubicBezTo>
                  <a:pt x="1786671" y="1583409"/>
                  <a:pt x="1787124" y="1573827"/>
                  <a:pt x="1792264" y="1566631"/>
                </a:cubicBezTo>
                <a:cubicBezTo>
                  <a:pt x="1801458" y="1553759"/>
                  <a:pt x="1814635" y="1544260"/>
                  <a:pt x="1825820" y="1533075"/>
                </a:cubicBezTo>
                <a:cubicBezTo>
                  <a:pt x="1846906" y="1469817"/>
                  <a:pt x="1816010" y="1545338"/>
                  <a:pt x="1859376" y="1491130"/>
                </a:cubicBezTo>
                <a:cubicBezTo>
                  <a:pt x="1905685" y="1433243"/>
                  <a:pt x="1820807" y="1497268"/>
                  <a:pt x="1892932" y="1449185"/>
                </a:cubicBezTo>
                <a:cubicBezTo>
                  <a:pt x="1899512" y="1436026"/>
                  <a:pt x="1914631" y="1402319"/>
                  <a:pt x="1926488" y="1390462"/>
                </a:cubicBezTo>
                <a:cubicBezTo>
                  <a:pt x="1933617" y="1383333"/>
                  <a:pt x="1943266" y="1379277"/>
                  <a:pt x="1951655" y="1373684"/>
                </a:cubicBezTo>
                <a:cubicBezTo>
                  <a:pt x="1957248" y="1365295"/>
                  <a:pt x="1963431" y="1357272"/>
                  <a:pt x="1968433" y="1348518"/>
                </a:cubicBezTo>
                <a:cubicBezTo>
                  <a:pt x="1982036" y="1324713"/>
                  <a:pt x="1984469" y="1310235"/>
                  <a:pt x="2001989" y="1289795"/>
                </a:cubicBezTo>
                <a:cubicBezTo>
                  <a:pt x="2012283" y="1277785"/>
                  <a:pt x="2025128" y="1268144"/>
                  <a:pt x="2035544" y="1256239"/>
                </a:cubicBezTo>
                <a:cubicBezTo>
                  <a:pt x="2044751" y="1245717"/>
                  <a:pt x="2051504" y="1233205"/>
                  <a:pt x="2060711" y="1222683"/>
                </a:cubicBezTo>
                <a:cubicBezTo>
                  <a:pt x="2071128" y="1210778"/>
                  <a:pt x="2084385" y="1201479"/>
                  <a:pt x="2094267" y="1189127"/>
                </a:cubicBezTo>
                <a:cubicBezTo>
                  <a:pt x="2106864" y="1173381"/>
                  <a:pt x="2113564" y="1153052"/>
                  <a:pt x="2127823" y="1138793"/>
                </a:cubicBezTo>
                <a:cubicBezTo>
                  <a:pt x="2136212" y="1130404"/>
                  <a:pt x="2145395" y="1122740"/>
                  <a:pt x="2152990" y="1113626"/>
                </a:cubicBezTo>
                <a:cubicBezTo>
                  <a:pt x="2159445" y="1105881"/>
                  <a:pt x="2162639" y="1095588"/>
                  <a:pt x="2169768" y="1088459"/>
                </a:cubicBezTo>
                <a:cubicBezTo>
                  <a:pt x="2176897" y="1081330"/>
                  <a:pt x="2186546" y="1077274"/>
                  <a:pt x="2194935" y="1071681"/>
                </a:cubicBezTo>
                <a:cubicBezTo>
                  <a:pt x="2208548" y="1030841"/>
                  <a:pt x="2196749" y="1057397"/>
                  <a:pt x="2228491" y="1012958"/>
                </a:cubicBezTo>
                <a:cubicBezTo>
                  <a:pt x="2234351" y="1004754"/>
                  <a:pt x="2238814" y="995536"/>
                  <a:pt x="2245269" y="987791"/>
                </a:cubicBezTo>
                <a:cubicBezTo>
                  <a:pt x="2252864" y="978677"/>
                  <a:pt x="2263152" y="971989"/>
                  <a:pt x="2270436" y="962624"/>
                </a:cubicBezTo>
                <a:cubicBezTo>
                  <a:pt x="2340676" y="872316"/>
                  <a:pt x="2272023" y="944259"/>
                  <a:pt x="2329159" y="887123"/>
                </a:cubicBezTo>
                <a:cubicBezTo>
                  <a:pt x="2331955" y="878734"/>
                  <a:pt x="2333593" y="869865"/>
                  <a:pt x="2337548" y="861956"/>
                </a:cubicBezTo>
                <a:cubicBezTo>
                  <a:pt x="2347031" y="842991"/>
                  <a:pt x="2378622" y="807191"/>
                  <a:pt x="2387882" y="794844"/>
                </a:cubicBezTo>
                <a:cubicBezTo>
                  <a:pt x="2393931" y="786778"/>
                  <a:pt x="2399067" y="778066"/>
                  <a:pt x="2404660" y="769677"/>
                </a:cubicBezTo>
                <a:cubicBezTo>
                  <a:pt x="2407348" y="758926"/>
                  <a:pt x="2415421" y="722989"/>
                  <a:pt x="2421438" y="710954"/>
                </a:cubicBezTo>
                <a:cubicBezTo>
                  <a:pt x="2425947" y="701936"/>
                  <a:pt x="2434121" y="695000"/>
                  <a:pt x="2438216" y="685787"/>
                </a:cubicBezTo>
                <a:cubicBezTo>
                  <a:pt x="2445399" y="669626"/>
                  <a:pt x="2449401" y="652231"/>
                  <a:pt x="2454994" y="635453"/>
                </a:cubicBezTo>
                <a:lnTo>
                  <a:pt x="2471772" y="585119"/>
                </a:lnTo>
                <a:lnTo>
                  <a:pt x="2480161" y="559952"/>
                </a:lnTo>
                <a:cubicBezTo>
                  <a:pt x="2489599" y="465569"/>
                  <a:pt x="2493641" y="476495"/>
                  <a:pt x="2480161" y="375395"/>
                </a:cubicBezTo>
                <a:cubicBezTo>
                  <a:pt x="2478992" y="366630"/>
                  <a:pt x="2475727" y="358137"/>
                  <a:pt x="2471772" y="350228"/>
                </a:cubicBezTo>
                <a:cubicBezTo>
                  <a:pt x="2464480" y="335644"/>
                  <a:pt x="2456388" y="321327"/>
                  <a:pt x="2446605" y="308283"/>
                </a:cubicBezTo>
                <a:cubicBezTo>
                  <a:pt x="2405376" y="253310"/>
                  <a:pt x="2438901" y="308968"/>
                  <a:pt x="2396271" y="266338"/>
                </a:cubicBezTo>
                <a:cubicBezTo>
                  <a:pt x="2386384" y="256451"/>
                  <a:pt x="2380991" y="242669"/>
                  <a:pt x="2371104" y="232782"/>
                </a:cubicBezTo>
                <a:cubicBezTo>
                  <a:pt x="2354842" y="216520"/>
                  <a:pt x="2341239" y="214438"/>
                  <a:pt x="2320770" y="207615"/>
                </a:cubicBezTo>
                <a:cubicBezTo>
                  <a:pt x="2264918" y="151763"/>
                  <a:pt x="2325069" y="204411"/>
                  <a:pt x="2270436" y="174059"/>
                </a:cubicBezTo>
                <a:cubicBezTo>
                  <a:pt x="2252809" y="164266"/>
                  <a:pt x="2236880" y="151688"/>
                  <a:pt x="2220102" y="140503"/>
                </a:cubicBezTo>
                <a:cubicBezTo>
                  <a:pt x="2199291" y="126629"/>
                  <a:pt x="2175361" y="118132"/>
                  <a:pt x="2152990" y="106947"/>
                </a:cubicBezTo>
                <a:lnTo>
                  <a:pt x="2085878" y="73391"/>
                </a:lnTo>
                <a:cubicBezTo>
                  <a:pt x="2074693" y="67798"/>
                  <a:pt x="2062727" y="63550"/>
                  <a:pt x="2052322" y="56613"/>
                </a:cubicBezTo>
                <a:cubicBezTo>
                  <a:pt x="2043933" y="51020"/>
                  <a:pt x="2036423" y="43807"/>
                  <a:pt x="2027156" y="39835"/>
                </a:cubicBezTo>
                <a:cubicBezTo>
                  <a:pt x="2016559" y="35293"/>
                  <a:pt x="2004686" y="34613"/>
                  <a:pt x="1993600" y="31446"/>
                </a:cubicBezTo>
                <a:cubicBezTo>
                  <a:pt x="1918005" y="9848"/>
                  <a:pt x="2051245" y="39655"/>
                  <a:pt x="1901321" y="14668"/>
                </a:cubicBezTo>
                <a:cubicBezTo>
                  <a:pt x="1818433" y="853"/>
                  <a:pt x="1874756" y="7677"/>
                  <a:pt x="1792264" y="6279"/>
                </a:cubicBezTo>
                <a:close/>
              </a:path>
            </a:pathLst>
          </a:cu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35BF7603-0A27-4135-B839-D71A53EE3D19}"/>
              </a:ext>
            </a:extLst>
          </p:cNvPr>
          <p:cNvSpPr/>
          <p:nvPr/>
        </p:nvSpPr>
        <p:spPr>
          <a:xfrm>
            <a:off x="7524925" y="1015068"/>
            <a:ext cx="4580389" cy="4379053"/>
          </a:xfrm>
          <a:custGeom>
            <a:avLst/>
            <a:gdLst>
              <a:gd name="connsiteX0" fmla="*/ 1610686 w 4580389"/>
              <a:gd name="connsiteY0" fmla="*/ 25167 h 4379053"/>
              <a:gd name="connsiteX1" fmla="*/ 1577130 w 4580389"/>
              <a:gd name="connsiteY1" fmla="*/ 67112 h 4379053"/>
              <a:gd name="connsiteX2" fmla="*/ 1568741 w 4580389"/>
              <a:gd name="connsiteY2" fmla="*/ 92279 h 4379053"/>
              <a:gd name="connsiteX3" fmla="*/ 1526796 w 4580389"/>
              <a:gd name="connsiteY3" fmla="*/ 167780 h 4379053"/>
              <a:gd name="connsiteX4" fmla="*/ 1501629 w 4580389"/>
              <a:gd name="connsiteY4" fmla="*/ 226503 h 4379053"/>
              <a:gd name="connsiteX5" fmla="*/ 1493240 w 4580389"/>
              <a:gd name="connsiteY5" fmla="*/ 260059 h 4379053"/>
              <a:gd name="connsiteX6" fmla="*/ 1476462 w 4580389"/>
              <a:gd name="connsiteY6" fmla="*/ 310393 h 4379053"/>
              <a:gd name="connsiteX7" fmla="*/ 1459684 w 4580389"/>
              <a:gd name="connsiteY7" fmla="*/ 360726 h 4379053"/>
              <a:gd name="connsiteX8" fmla="*/ 1442906 w 4580389"/>
              <a:gd name="connsiteY8" fmla="*/ 394282 h 4379053"/>
              <a:gd name="connsiteX9" fmla="*/ 1417739 w 4580389"/>
              <a:gd name="connsiteY9" fmla="*/ 469783 h 4379053"/>
              <a:gd name="connsiteX10" fmla="*/ 1400961 w 4580389"/>
              <a:gd name="connsiteY10" fmla="*/ 520117 h 4379053"/>
              <a:gd name="connsiteX11" fmla="*/ 1392572 w 4580389"/>
              <a:gd name="connsiteY11" fmla="*/ 545284 h 4379053"/>
              <a:gd name="connsiteX12" fmla="*/ 1375794 w 4580389"/>
              <a:gd name="connsiteY12" fmla="*/ 612396 h 4379053"/>
              <a:gd name="connsiteX13" fmla="*/ 1367405 w 4580389"/>
              <a:gd name="connsiteY13" fmla="*/ 645952 h 4379053"/>
              <a:gd name="connsiteX14" fmla="*/ 1350627 w 4580389"/>
              <a:gd name="connsiteY14" fmla="*/ 704675 h 4379053"/>
              <a:gd name="connsiteX15" fmla="*/ 1333849 w 4580389"/>
              <a:gd name="connsiteY15" fmla="*/ 755009 h 4379053"/>
              <a:gd name="connsiteX16" fmla="*/ 1325460 w 4580389"/>
              <a:gd name="connsiteY16" fmla="*/ 780176 h 4379053"/>
              <a:gd name="connsiteX17" fmla="*/ 1317071 w 4580389"/>
              <a:gd name="connsiteY17" fmla="*/ 822121 h 4379053"/>
              <a:gd name="connsiteX18" fmla="*/ 1308682 w 4580389"/>
              <a:gd name="connsiteY18" fmla="*/ 1132514 h 4379053"/>
              <a:gd name="connsiteX19" fmla="*/ 1300293 w 4580389"/>
              <a:gd name="connsiteY19" fmla="*/ 1174459 h 4379053"/>
              <a:gd name="connsiteX20" fmla="*/ 1291904 w 4580389"/>
              <a:gd name="connsiteY20" fmla="*/ 1233182 h 4379053"/>
              <a:gd name="connsiteX21" fmla="*/ 1283515 w 4580389"/>
              <a:gd name="connsiteY21" fmla="*/ 1275126 h 4379053"/>
              <a:gd name="connsiteX22" fmla="*/ 1275126 w 4580389"/>
              <a:gd name="connsiteY22" fmla="*/ 1325460 h 4379053"/>
              <a:gd name="connsiteX23" fmla="*/ 1249959 w 4580389"/>
              <a:gd name="connsiteY23" fmla="*/ 1409350 h 4379053"/>
              <a:gd name="connsiteX24" fmla="*/ 1241570 w 4580389"/>
              <a:gd name="connsiteY24" fmla="*/ 1459684 h 4379053"/>
              <a:gd name="connsiteX25" fmla="*/ 1224792 w 4580389"/>
              <a:gd name="connsiteY25" fmla="*/ 1510018 h 4379053"/>
              <a:gd name="connsiteX26" fmla="*/ 1216403 w 4580389"/>
              <a:gd name="connsiteY26" fmla="*/ 1535185 h 4379053"/>
              <a:gd name="connsiteX27" fmla="*/ 1208014 w 4580389"/>
              <a:gd name="connsiteY27" fmla="*/ 1568741 h 4379053"/>
              <a:gd name="connsiteX28" fmla="*/ 1149292 w 4580389"/>
              <a:gd name="connsiteY28" fmla="*/ 1652631 h 4379053"/>
              <a:gd name="connsiteX29" fmla="*/ 1115736 w 4580389"/>
              <a:gd name="connsiteY29" fmla="*/ 1719743 h 4379053"/>
              <a:gd name="connsiteX30" fmla="*/ 1073791 w 4580389"/>
              <a:gd name="connsiteY30" fmla="*/ 1770077 h 4379053"/>
              <a:gd name="connsiteX31" fmla="*/ 1040235 w 4580389"/>
              <a:gd name="connsiteY31" fmla="*/ 1828800 h 4379053"/>
              <a:gd name="connsiteX32" fmla="*/ 1015068 w 4580389"/>
              <a:gd name="connsiteY32" fmla="*/ 1845578 h 4379053"/>
              <a:gd name="connsiteX33" fmla="*/ 947956 w 4580389"/>
              <a:gd name="connsiteY33" fmla="*/ 1904301 h 4379053"/>
              <a:gd name="connsiteX34" fmla="*/ 872455 w 4580389"/>
              <a:gd name="connsiteY34" fmla="*/ 1963024 h 4379053"/>
              <a:gd name="connsiteX35" fmla="*/ 847288 w 4580389"/>
              <a:gd name="connsiteY35" fmla="*/ 1988191 h 4379053"/>
              <a:gd name="connsiteX36" fmla="*/ 796954 w 4580389"/>
              <a:gd name="connsiteY36" fmla="*/ 2021747 h 4379053"/>
              <a:gd name="connsiteX37" fmla="*/ 721453 w 4580389"/>
              <a:gd name="connsiteY37" fmla="*/ 2072081 h 4379053"/>
              <a:gd name="connsiteX38" fmla="*/ 696286 w 4580389"/>
              <a:gd name="connsiteY38" fmla="*/ 2088859 h 4379053"/>
              <a:gd name="connsiteX39" fmla="*/ 645952 w 4580389"/>
              <a:gd name="connsiteY39" fmla="*/ 2105637 h 4379053"/>
              <a:gd name="connsiteX40" fmla="*/ 604007 w 4580389"/>
              <a:gd name="connsiteY40" fmla="*/ 2139193 h 4379053"/>
              <a:gd name="connsiteX41" fmla="*/ 562062 w 4580389"/>
              <a:gd name="connsiteY41" fmla="*/ 2172749 h 4379053"/>
              <a:gd name="connsiteX42" fmla="*/ 528506 w 4580389"/>
              <a:gd name="connsiteY42" fmla="*/ 2197915 h 4379053"/>
              <a:gd name="connsiteX43" fmla="*/ 503339 w 4580389"/>
              <a:gd name="connsiteY43" fmla="*/ 2214693 h 4379053"/>
              <a:gd name="connsiteX44" fmla="*/ 411060 w 4580389"/>
              <a:gd name="connsiteY44" fmla="*/ 2281805 h 4379053"/>
              <a:gd name="connsiteX45" fmla="*/ 394282 w 4580389"/>
              <a:gd name="connsiteY45" fmla="*/ 2306972 h 4379053"/>
              <a:gd name="connsiteX46" fmla="*/ 310392 w 4580389"/>
              <a:gd name="connsiteY46" fmla="*/ 2382473 h 4379053"/>
              <a:gd name="connsiteX47" fmla="*/ 268447 w 4580389"/>
              <a:gd name="connsiteY47" fmla="*/ 2424418 h 4379053"/>
              <a:gd name="connsiteX48" fmla="*/ 251669 w 4580389"/>
              <a:gd name="connsiteY48" fmla="*/ 2449585 h 4379053"/>
              <a:gd name="connsiteX49" fmla="*/ 201336 w 4580389"/>
              <a:gd name="connsiteY49" fmla="*/ 2491530 h 4379053"/>
              <a:gd name="connsiteX50" fmla="*/ 184558 w 4580389"/>
              <a:gd name="connsiteY50" fmla="*/ 2516697 h 4379053"/>
              <a:gd name="connsiteX51" fmla="*/ 176169 w 4580389"/>
              <a:gd name="connsiteY51" fmla="*/ 2541864 h 4379053"/>
              <a:gd name="connsiteX52" fmla="*/ 151002 w 4580389"/>
              <a:gd name="connsiteY52" fmla="*/ 2558642 h 4379053"/>
              <a:gd name="connsiteX53" fmla="*/ 134224 w 4580389"/>
              <a:gd name="connsiteY53" fmla="*/ 2592198 h 4379053"/>
              <a:gd name="connsiteX54" fmla="*/ 117446 w 4580389"/>
              <a:gd name="connsiteY54" fmla="*/ 2617365 h 4379053"/>
              <a:gd name="connsiteX55" fmla="*/ 109057 w 4580389"/>
              <a:gd name="connsiteY55" fmla="*/ 2642532 h 4379053"/>
              <a:gd name="connsiteX56" fmla="*/ 67112 w 4580389"/>
              <a:gd name="connsiteY56" fmla="*/ 2701255 h 4379053"/>
              <a:gd name="connsiteX57" fmla="*/ 50334 w 4580389"/>
              <a:gd name="connsiteY57" fmla="*/ 2751589 h 4379053"/>
              <a:gd name="connsiteX58" fmla="*/ 41945 w 4580389"/>
              <a:gd name="connsiteY58" fmla="*/ 2776756 h 4379053"/>
              <a:gd name="connsiteX59" fmla="*/ 33556 w 4580389"/>
              <a:gd name="connsiteY59" fmla="*/ 2827090 h 4379053"/>
              <a:gd name="connsiteX60" fmla="*/ 25167 w 4580389"/>
              <a:gd name="connsiteY60" fmla="*/ 2894202 h 4379053"/>
              <a:gd name="connsiteX61" fmla="*/ 8389 w 4580389"/>
              <a:gd name="connsiteY61" fmla="*/ 2994870 h 4379053"/>
              <a:gd name="connsiteX62" fmla="*/ 0 w 4580389"/>
              <a:gd name="connsiteY62" fmla="*/ 3053593 h 4379053"/>
              <a:gd name="connsiteX63" fmla="*/ 8389 w 4580389"/>
              <a:gd name="connsiteY63" fmla="*/ 3682767 h 4379053"/>
              <a:gd name="connsiteX64" fmla="*/ 41945 w 4580389"/>
              <a:gd name="connsiteY64" fmla="*/ 3758268 h 4379053"/>
              <a:gd name="connsiteX65" fmla="*/ 50334 w 4580389"/>
              <a:gd name="connsiteY65" fmla="*/ 3783435 h 4379053"/>
              <a:gd name="connsiteX66" fmla="*/ 67112 w 4580389"/>
              <a:gd name="connsiteY66" fmla="*/ 3808602 h 4379053"/>
              <a:gd name="connsiteX67" fmla="*/ 92279 w 4580389"/>
              <a:gd name="connsiteY67" fmla="*/ 3858936 h 4379053"/>
              <a:gd name="connsiteX68" fmla="*/ 109057 w 4580389"/>
              <a:gd name="connsiteY68" fmla="*/ 3892492 h 4379053"/>
              <a:gd name="connsiteX69" fmla="*/ 134224 w 4580389"/>
              <a:gd name="connsiteY69" fmla="*/ 3909270 h 4379053"/>
              <a:gd name="connsiteX70" fmla="*/ 184558 w 4580389"/>
              <a:gd name="connsiteY70" fmla="*/ 3967993 h 4379053"/>
              <a:gd name="connsiteX71" fmla="*/ 218114 w 4580389"/>
              <a:gd name="connsiteY71" fmla="*/ 4001549 h 4379053"/>
              <a:gd name="connsiteX72" fmla="*/ 268447 w 4580389"/>
              <a:gd name="connsiteY72" fmla="*/ 4035104 h 4379053"/>
              <a:gd name="connsiteX73" fmla="*/ 343948 w 4580389"/>
              <a:gd name="connsiteY73" fmla="*/ 4085438 h 4379053"/>
              <a:gd name="connsiteX74" fmla="*/ 419449 w 4580389"/>
              <a:gd name="connsiteY74" fmla="*/ 4118994 h 4379053"/>
              <a:gd name="connsiteX75" fmla="*/ 494950 w 4580389"/>
              <a:gd name="connsiteY75" fmla="*/ 4160939 h 4379053"/>
              <a:gd name="connsiteX76" fmla="*/ 629174 w 4580389"/>
              <a:gd name="connsiteY76" fmla="*/ 4211273 h 4379053"/>
              <a:gd name="connsiteX77" fmla="*/ 671119 w 4580389"/>
              <a:gd name="connsiteY77" fmla="*/ 4228051 h 4379053"/>
              <a:gd name="connsiteX78" fmla="*/ 696286 w 4580389"/>
              <a:gd name="connsiteY78" fmla="*/ 4244829 h 4379053"/>
              <a:gd name="connsiteX79" fmla="*/ 738231 w 4580389"/>
              <a:gd name="connsiteY79" fmla="*/ 4253218 h 4379053"/>
              <a:gd name="connsiteX80" fmla="*/ 796954 w 4580389"/>
              <a:gd name="connsiteY80" fmla="*/ 4269996 h 4379053"/>
              <a:gd name="connsiteX81" fmla="*/ 855677 w 4580389"/>
              <a:gd name="connsiteY81" fmla="*/ 4278385 h 4379053"/>
              <a:gd name="connsiteX82" fmla="*/ 922789 w 4580389"/>
              <a:gd name="connsiteY82" fmla="*/ 4295163 h 4379053"/>
              <a:gd name="connsiteX83" fmla="*/ 956345 w 4580389"/>
              <a:gd name="connsiteY83" fmla="*/ 4303552 h 4379053"/>
              <a:gd name="connsiteX84" fmla="*/ 981512 w 4580389"/>
              <a:gd name="connsiteY84" fmla="*/ 4311941 h 4379053"/>
              <a:gd name="connsiteX85" fmla="*/ 1065402 w 4580389"/>
              <a:gd name="connsiteY85" fmla="*/ 4328719 h 4379053"/>
              <a:gd name="connsiteX86" fmla="*/ 1107347 w 4580389"/>
              <a:gd name="connsiteY86" fmla="*/ 4337108 h 4379053"/>
              <a:gd name="connsiteX87" fmla="*/ 1208014 w 4580389"/>
              <a:gd name="connsiteY87" fmla="*/ 4345497 h 4379053"/>
              <a:gd name="connsiteX88" fmla="*/ 1266737 w 4580389"/>
              <a:gd name="connsiteY88" fmla="*/ 4353886 h 4379053"/>
              <a:gd name="connsiteX89" fmla="*/ 1333849 w 4580389"/>
              <a:gd name="connsiteY89" fmla="*/ 4362275 h 4379053"/>
              <a:gd name="connsiteX90" fmla="*/ 1392572 w 4580389"/>
              <a:gd name="connsiteY90" fmla="*/ 4370664 h 4379053"/>
              <a:gd name="connsiteX91" fmla="*/ 1845578 w 4580389"/>
              <a:gd name="connsiteY91" fmla="*/ 4379053 h 4379053"/>
              <a:gd name="connsiteX92" fmla="*/ 2105636 w 4580389"/>
              <a:gd name="connsiteY92" fmla="*/ 4370664 h 4379053"/>
              <a:gd name="connsiteX93" fmla="*/ 2357306 w 4580389"/>
              <a:gd name="connsiteY93" fmla="*/ 4353886 h 4379053"/>
              <a:gd name="connsiteX94" fmla="*/ 2466363 w 4580389"/>
              <a:gd name="connsiteY94" fmla="*/ 4337108 h 4379053"/>
              <a:gd name="connsiteX95" fmla="*/ 2508308 w 4580389"/>
              <a:gd name="connsiteY95" fmla="*/ 4328719 h 4379053"/>
              <a:gd name="connsiteX96" fmla="*/ 2558642 w 4580389"/>
              <a:gd name="connsiteY96" fmla="*/ 4320330 h 4379053"/>
              <a:gd name="connsiteX97" fmla="*/ 2583809 w 4580389"/>
              <a:gd name="connsiteY97" fmla="*/ 4311941 h 4379053"/>
              <a:gd name="connsiteX98" fmla="*/ 2650921 w 4580389"/>
              <a:gd name="connsiteY98" fmla="*/ 4295163 h 4379053"/>
              <a:gd name="connsiteX99" fmla="*/ 2692866 w 4580389"/>
              <a:gd name="connsiteY99" fmla="*/ 4278385 h 4379053"/>
              <a:gd name="connsiteX100" fmla="*/ 2743200 w 4580389"/>
              <a:gd name="connsiteY100" fmla="*/ 4269996 h 4379053"/>
              <a:gd name="connsiteX101" fmla="*/ 2877424 w 4580389"/>
              <a:gd name="connsiteY101" fmla="*/ 4228051 h 4379053"/>
              <a:gd name="connsiteX102" fmla="*/ 2910980 w 4580389"/>
              <a:gd name="connsiteY102" fmla="*/ 4219662 h 4379053"/>
              <a:gd name="connsiteX103" fmla="*/ 3003258 w 4580389"/>
              <a:gd name="connsiteY103" fmla="*/ 4186106 h 4379053"/>
              <a:gd name="connsiteX104" fmla="*/ 3028425 w 4580389"/>
              <a:gd name="connsiteY104" fmla="*/ 4169328 h 4379053"/>
              <a:gd name="connsiteX105" fmla="*/ 3061981 w 4580389"/>
              <a:gd name="connsiteY105" fmla="*/ 4152550 h 4379053"/>
              <a:gd name="connsiteX106" fmla="*/ 3112315 w 4580389"/>
              <a:gd name="connsiteY106" fmla="*/ 4118994 h 4379053"/>
              <a:gd name="connsiteX107" fmla="*/ 3137482 w 4580389"/>
              <a:gd name="connsiteY107" fmla="*/ 4102216 h 4379053"/>
              <a:gd name="connsiteX108" fmla="*/ 3162649 w 4580389"/>
              <a:gd name="connsiteY108" fmla="*/ 4085438 h 4379053"/>
              <a:gd name="connsiteX109" fmla="*/ 3179427 w 4580389"/>
              <a:gd name="connsiteY109" fmla="*/ 4060271 h 4379053"/>
              <a:gd name="connsiteX110" fmla="*/ 3263317 w 4580389"/>
              <a:gd name="connsiteY110" fmla="*/ 4001549 h 4379053"/>
              <a:gd name="connsiteX111" fmla="*/ 3288484 w 4580389"/>
              <a:gd name="connsiteY111" fmla="*/ 3984771 h 4379053"/>
              <a:gd name="connsiteX112" fmla="*/ 3313651 w 4580389"/>
              <a:gd name="connsiteY112" fmla="*/ 3967993 h 4379053"/>
              <a:gd name="connsiteX113" fmla="*/ 3347207 w 4580389"/>
              <a:gd name="connsiteY113" fmla="*/ 3942826 h 4379053"/>
              <a:gd name="connsiteX114" fmla="*/ 3389152 w 4580389"/>
              <a:gd name="connsiteY114" fmla="*/ 3917659 h 4379053"/>
              <a:gd name="connsiteX115" fmla="*/ 3422708 w 4580389"/>
              <a:gd name="connsiteY115" fmla="*/ 3892492 h 4379053"/>
              <a:gd name="connsiteX116" fmla="*/ 3447875 w 4580389"/>
              <a:gd name="connsiteY116" fmla="*/ 3875714 h 4379053"/>
              <a:gd name="connsiteX117" fmla="*/ 3473042 w 4580389"/>
              <a:gd name="connsiteY117" fmla="*/ 3850547 h 4379053"/>
              <a:gd name="connsiteX118" fmla="*/ 3523376 w 4580389"/>
              <a:gd name="connsiteY118" fmla="*/ 3816991 h 4379053"/>
              <a:gd name="connsiteX119" fmla="*/ 3565321 w 4580389"/>
              <a:gd name="connsiteY119" fmla="*/ 3783435 h 4379053"/>
              <a:gd name="connsiteX120" fmla="*/ 3582099 w 4580389"/>
              <a:gd name="connsiteY120" fmla="*/ 3758268 h 4379053"/>
              <a:gd name="connsiteX121" fmla="*/ 3607266 w 4580389"/>
              <a:gd name="connsiteY121" fmla="*/ 3741490 h 4379053"/>
              <a:gd name="connsiteX122" fmla="*/ 3674378 w 4580389"/>
              <a:gd name="connsiteY122" fmla="*/ 3665989 h 4379053"/>
              <a:gd name="connsiteX123" fmla="*/ 3707934 w 4580389"/>
              <a:gd name="connsiteY123" fmla="*/ 3632433 h 4379053"/>
              <a:gd name="connsiteX124" fmla="*/ 3766657 w 4580389"/>
              <a:gd name="connsiteY124" fmla="*/ 3582099 h 4379053"/>
              <a:gd name="connsiteX125" fmla="*/ 3783435 w 4580389"/>
              <a:gd name="connsiteY125" fmla="*/ 3556932 h 4379053"/>
              <a:gd name="connsiteX126" fmla="*/ 3833769 w 4580389"/>
              <a:gd name="connsiteY126" fmla="*/ 3498209 h 4379053"/>
              <a:gd name="connsiteX127" fmla="*/ 3850547 w 4580389"/>
              <a:gd name="connsiteY127" fmla="*/ 3473042 h 4379053"/>
              <a:gd name="connsiteX128" fmla="*/ 3884103 w 4580389"/>
              <a:gd name="connsiteY128" fmla="*/ 3447875 h 4379053"/>
              <a:gd name="connsiteX129" fmla="*/ 3934436 w 4580389"/>
              <a:gd name="connsiteY129" fmla="*/ 3389152 h 4379053"/>
              <a:gd name="connsiteX130" fmla="*/ 3984770 w 4580389"/>
              <a:gd name="connsiteY130" fmla="*/ 3338818 h 4379053"/>
              <a:gd name="connsiteX131" fmla="*/ 4009937 w 4580389"/>
              <a:gd name="connsiteY131" fmla="*/ 3313651 h 4379053"/>
              <a:gd name="connsiteX132" fmla="*/ 4035104 w 4580389"/>
              <a:gd name="connsiteY132" fmla="*/ 3296873 h 4379053"/>
              <a:gd name="connsiteX133" fmla="*/ 4085438 w 4580389"/>
              <a:gd name="connsiteY133" fmla="*/ 3246539 h 4379053"/>
              <a:gd name="connsiteX134" fmla="*/ 4118994 w 4580389"/>
              <a:gd name="connsiteY134" fmla="*/ 3212983 h 4379053"/>
              <a:gd name="connsiteX135" fmla="*/ 4152550 w 4580389"/>
              <a:gd name="connsiteY135" fmla="*/ 3187816 h 4379053"/>
              <a:gd name="connsiteX136" fmla="*/ 4186106 w 4580389"/>
              <a:gd name="connsiteY136" fmla="*/ 3154260 h 4379053"/>
              <a:gd name="connsiteX137" fmla="*/ 4202884 w 4580389"/>
              <a:gd name="connsiteY137" fmla="*/ 3129093 h 4379053"/>
              <a:gd name="connsiteX138" fmla="*/ 4228051 w 4580389"/>
              <a:gd name="connsiteY138" fmla="*/ 3112315 h 4379053"/>
              <a:gd name="connsiteX139" fmla="*/ 4286774 w 4580389"/>
              <a:gd name="connsiteY139" fmla="*/ 3045204 h 4379053"/>
              <a:gd name="connsiteX140" fmla="*/ 4320330 w 4580389"/>
              <a:gd name="connsiteY140" fmla="*/ 3003259 h 4379053"/>
              <a:gd name="connsiteX141" fmla="*/ 4379053 w 4580389"/>
              <a:gd name="connsiteY141" fmla="*/ 2936147 h 4379053"/>
              <a:gd name="connsiteX142" fmla="*/ 4437776 w 4580389"/>
              <a:gd name="connsiteY142" fmla="*/ 2869035 h 4379053"/>
              <a:gd name="connsiteX143" fmla="*/ 4446165 w 4580389"/>
              <a:gd name="connsiteY143" fmla="*/ 2843868 h 4379053"/>
              <a:gd name="connsiteX144" fmla="*/ 4479721 w 4580389"/>
              <a:gd name="connsiteY144" fmla="*/ 2793534 h 4379053"/>
              <a:gd name="connsiteX145" fmla="*/ 4488110 w 4580389"/>
              <a:gd name="connsiteY145" fmla="*/ 2768367 h 4379053"/>
              <a:gd name="connsiteX146" fmla="*/ 4504888 w 4580389"/>
              <a:gd name="connsiteY146" fmla="*/ 2743200 h 4379053"/>
              <a:gd name="connsiteX147" fmla="*/ 4530055 w 4580389"/>
              <a:gd name="connsiteY147" fmla="*/ 2667699 h 4379053"/>
              <a:gd name="connsiteX148" fmla="*/ 4538444 w 4580389"/>
              <a:gd name="connsiteY148" fmla="*/ 2642532 h 4379053"/>
              <a:gd name="connsiteX149" fmla="*/ 4546833 w 4580389"/>
              <a:gd name="connsiteY149" fmla="*/ 2575420 h 4379053"/>
              <a:gd name="connsiteX150" fmla="*/ 4555222 w 4580389"/>
              <a:gd name="connsiteY150" fmla="*/ 2491530 h 4379053"/>
              <a:gd name="connsiteX151" fmla="*/ 4563611 w 4580389"/>
              <a:gd name="connsiteY151" fmla="*/ 2441196 h 4379053"/>
              <a:gd name="connsiteX152" fmla="*/ 4572000 w 4580389"/>
              <a:gd name="connsiteY152" fmla="*/ 2365695 h 4379053"/>
              <a:gd name="connsiteX153" fmla="*/ 4580389 w 4580389"/>
              <a:gd name="connsiteY153" fmla="*/ 2298583 h 4379053"/>
              <a:gd name="connsiteX154" fmla="*/ 4572000 w 4580389"/>
              <a:gd name="connsiteY154" fmla="*/ 2063692 h 4379053"/>
              <a:gd name="connsiteX155" fmla="*/ 4555222 w 4580389"/>
              <a:gd name="connsiteY155" fmla="*/ 2013358 h 4379053"/>
              <a:gd name="connsiteX156" fmla="*/ 4521666 w 4580389"/>
              <a:gd name="connsiteY156" fmla="*/ 1963024 h 4379053"/>
              <a:gd name="connsiteX157" fmla="*/ 4504888 w 4580389"/>
              <a:gd name="connsiteY157" fmla="*/ 1937857 h 4379053"/>
              <a:gd name="connsiteX158" fmla="*/ 4454554 w 4580389"/>
              <a:gd name="connsiteY158" fmla="*/ 1904301 h 4379053"/>
              <a:gd name="connsiteX159" fmla="*/ 4412609 w 4580389"/>
              <a:gd name="connsiteY159" fmla="*/ 1870745 h 4379053"/>
              <a:gd name="connsiteX160" fmla="*/ 4395831 w 4580389"/>
              <a:gd name="connsiteY160" fmla="*/ 1845578 h 4379053"/>
              <a:gd name="connsiteX161" fmla="*/ 4370664 w 4580389"/>
              <a:gd name="connsiteY161" fmla="*/ 1828800 h 4379053"/>
              <a:gd name="connsiteX162" fmla="*/ 4345497 w 4580389"/>
              <a:gd name="connsiteY162" fmla="*/ 1803633 h 4379053"/>
              <a:gd name="connsiteX163" fmla="*/ 4328719 w 4580389"/>
              <a:gd name="connsiteY163" fmla="*/ 1778466 h 4379053"/>
              <a:gd name="connsiteX164" fmla="*/ 4303552 w 4580389"/>
              <a:gd name="connsiteY164" fmla="*/ 1770077 h 4379053"/>
              <a:gd name="connsiteX165" fmla="*/ 4286774 w 4580389"/>
              <a:gd name="connsiteY165" fmla="*/ 1744910 h 4379053"/>
              <a:gd name="connsiteX166" fmla="*/ 4261607 w 4580389"/>
              <a:gd name="connsiteY166" fmla="*/ 1728132 h 4379053"/>
              <a:gd name="connsiteX167" fmla="*/ 4244829 w 4580389"/>
              <a:gd name="connsiteY167" fmla="*/ 1694576 h 4379053"/>
              <a:gd name="connsiteX168" fmla="*/ 4211273 w 4580389"/>
              <a:gd name="connsiteY168" fmla="*/ 1644242 h 4379053"/>
              <a:gd name="connsiteX169" fmla="*/ 4194495 w 4580389"/>
              <a:gd name="connsiteY169" fmla="*/ 1619075 h 4379053"/>
              <a:gd name="connsiteX170" fmla="*/ 4177717 w 4580389"/>
              <a:gd name="connsiteY170" fmla="*/ 1593908 h 4379053"/>
              <a:gd name="connsiteX171" fmla="*/ 4169328 w 4580389"/>
              <a:gd name="connsiteY171" fmla="*/ 1560352 h 4379053"/>
              <a:gd name="connsiteX172" fmla="*/ 4127383 w 4580389"/>
              <a:gd name="connsiteY172" fmla="*/ 1493240 h 4379053"/>
              <a:gd name="connsiteX173" fmla="*/ 4118994 w 4580389"/>
              <a:gd name="connsiteY173" fmla="*/ 1459684 h 4379053"/>
              <a:gd name="connsiteX174" fmla="*/ 4085438 w 4580389"/>
              <a:gd name="connsiteY174" fmla="*/ 1409350 h 4379053"/>
              <a:gd name="connsiteX175" fmla="*/ 4051882 w 4580389"/>
              <a:gd name="connsiteY175" fmla="*/ 1333849 h 4379053"/>
              <a:gd name="connsiteX176" fmla="*/ 4043493 w 4580389"/>
              <a:gd name="connsiteY176" fmla="*/ 1308682 h 4379053"/>
              <a:gd name="connsiteX177" fmla="*/ 4026715 w 4580389"/>
              <a:gd name="connsiteY177" fmla="*/ 1283515 h 4379053"/>
              <a:gd name="connsiteX178" fmla="*/ 4018326 w 4580389"/>
              <a:gd name="connsiteY178" fmla="*/ 1258349 h 4379053"/>
              <a:gd name="connsiteX179" fmla="*/ 4001548 w 4580389"/>
              <a:gd name="connsiteY179" fmla="*/ 1233182 h 4379053"/>
              <a:gd name="connsiteX180" fmla="*/ 3993159 w 4580389"/>
              <a:gd name="connsiteY180" fmla="*/ 1208015 h 4379053"/>
              <a:gd name="connsiteX181" fmla="*/ 3967992 w 4580389"/>
              <a:gd name="connsiteY181" fmla="*/ 1182848 h 4379053"/>
              <a:gd name="connsiteX182" fmla="*/ 3934436 w 4580389"/>
              <a:gd name="connsiteY182" fmla="*/ 1124125 h 4379053"/>
              <a:gd name="connsiteX183" fmla="*/ 3884103 w 4580389"/>
              <a:gd name="connsiteY183" fmla="*/ 1048624 h 4379053"/>
              <a:gd name="connsiteX184" fmla="*/ 3867325 w 4580389"/>
              <a:gd name="connsiteY184" fmla="*/ 1023457 h 4379053"/>
              <a:gd name="connsiteX185" fmla="*/ 3850547 w 4580389"/>
              <a:gd name="connsiteY185" fmla="*/ 998290 h 4379053"/>
              <a:gd name="connsiteX186" fmla="*/ 3825380 w 4580389"/>
              <a:gd name="connsiteY186" fmla="*/ 931178 h 4379053"/>
              <a:gd name="connsiteX187" fmla="*/ 3791824 w 4580389"/>
              <a:gd name="connsiteY187" fmla="*/ 855677 h 4379053"/>
              <a:gd name="connsiteX188" fmla="*/ 3766657 w 4580389"/>
              <a:gd name="connsiteY188" fmla="*/ 771787 h 4379053"/>
              <a:gd name="connsiteX189" fmla="*/ 3749879 w 4580389"/>
              <a:gd name="connsiteY189" fmla="*/ 738231 h 4379053"/>
              <a:gd name="connsiteX190" fmla="*/ 3741490 w 4580389"/>
              <a:gd name="connsiteY190" fmla="*/ 713064 h 4379053"/>
              <a:gd name="connsiteX191" fmla="*/ 3716323 w 4580389"/>
              <a:gd name="connsiteY191" fmla="*/ 679508 h 4379053"/>
              <a:gd name="connsiteX192" fmla="*/ 3699545 w 4580389"/>
              <a:gd name="connsiteY192" fmla="*/ 654341 h 4379053"/>
              <a:gd name="connsiteX193" fmla="*/ 3682767 w 4580389"/>
              <a:gd name="connsiteY193" fmla="*/ 620785 h 4379053"/>
              <a:gd name="connsiteX194" fmla="*/ 3657600 w 4580389"/>
              <a:gd name="connsiteY194" fmla="*/ 595618 h 4379053"/>
              <a:gd name="connsiteX195" fmla="*/ 3624044 w 4580389"/>
              <a:gd name="connsiteY195" fmla="*/ 545284 h 4379053"/>
              <a:gd name="connsiteX196" fmla="*/ 3607266 w 4580389"/>
              <a:gd name="connsiteY196" fmla="*/ 520117 h 4379053"/>
              <a:gd name="connsiteX197" fmla="*/ 3548543 w 4580389"/>
              <a:gd name="connsiteY197" fmla="*/ 469783 h 4379053"/>
              <a:gd name="connsiteX198" fmla="*/ 3498209 w 4580389"/>
              <a:gd name="connsiteY198" fmla="*/ 427838 h 4379053"/>
              <a:gd name="connsiteX199" fmla="*/ 3447875 w 4580389"/>
              <a:gd name="connsiteY199" fmla="*/ 411060 h 4379053"/>
              <a:gd name="connsiteX200" fmla="*/ 3397541 w 4580389"/>
              <a:gd name="connsiteY200" fmla="*/ 394282 h 4379053"/>
              <a:gd name="connsiteX201" fmla="*/ 3372374 w 4580389"/>
              <a:gd name="connsiteY201" fmla="*/ 385893 h 4379053"/>
              <a:gd name="connsiteX202" fmla="*/ 3338818 w 4580389"/>
              <a:gd name="connsiteY202" fmla="*/ 377504 h 4379053"/>
              <a:gd name="connsiteX203" fmla="*/ 3305262 w 4580389"/>
              <a:gd name="connsiteY203" fmla="*/ 360726 h 4379053"/>
              <a:gd name="connsiteX204" fmla="*/ 3263317 w 4580389"/>
              <a:gd name="connsiteY204" fmla="*/ 343949 h 4379053"/>
              <a:gd name="connsiteX205" fmla="*/ 3229761 w 4580389"/>
              <a:gd name="connsiteY205" fmla="*/ 327171 h 4379053"/>
              <a:gd name="connsiteX206" fmla="*/ 3120704 w 4580389"/>
              <a:gd name="connsiteY206" fmla="*/ 302004 h 4379053"/>
              <a:gd name="connsiteX207" fmla="*/ 3028425 w 4580389"/>
              <a:gd name="connsiteY207" fmla="*/ 285226 h 4379053"/>
              <a:gd name="connsiteX208" fmla="*/ 2869035 w 4580389"/>
              <a:gd name="connsiteY208" fmla="*/ 276837 h 4379053"/>
              <a:gd name="connsiteX209" fmla="*/ 2793534 w 4580389"/>
              <a:gd name="connsiteY209" fmla="*/ 268448 h 4379053"/>
              <a:gd name="connsiteX210" fmla="*/ 2759978 w 4580389"/>
              <a:gd name="connsiteY210" fmla="*/ 260059 h 4379053"/>
              <a:gd name="connsiteX211" fmla="*/ 2718033 w 4580389"/>
              <a:gd name="connsiteY211" fmla="*/ 251670 h 4379053"/>
              <a:gd name="connsiteX212" fmla="*/ 2608976 w 4580389"/>
              <a:gd name="connsiteY212" fmla="*/ 234892 h 4379053"/>
              <a:gd name="connsiteX213" fmla="*/ 2516697 w 4580389"/>
              <a:gd name="connsiteY213" fmla="*/ 209725 h 4379053"/>
              <a:gd name="connsiteX214" fmla="*/ 2491530 w 4580389"/>
              <a:gd name="connsiteY214" fmla="*/ 201336 h 4379053"/>
              <a:gd name="connsiteX215" fmla="*/ 2374084 w 4580389"/>
              <a:gd name="connsiteY215" fmla="*/ 184558 h 4379053"/>
              <a:gd name="connsiteX216" fmla="*/ 2332139 w 4580389"/>
              <a:gd name="connsiteY216" fmla="*/ 167780 h 4379053"/>
              <a:gd name="connsiteX217" fmla="*/ 2281805 w 4580389"/>
              <a:gd name="connsiteY217" fmla="*/ 151002 h 4379053"/>
              <a:gd name="connsiteX218" fmla="*/ 2256638 w 4580389"/>
              <a:gd name="connsiteY218" fmla="*/ 142613 h 4379053"/>
              <a:gd name="connsiteX219" fmla="*/ 2214693 w 4580389"/>
              <a:gd name="connsiteY219" fmla="*/ 125835 h 4379053"/>
              <a:gd name="connsiteX220" fmla="*/ 2114025 w 4580389"/>
              <a:gd name="connsiteY220" fmla="*/ 100668 h 4379053"/>
              <a:gd name="connsiteX221" fmla="*/ 2030136 w 4580389"/>
              <a:gd name="connsiteY221" fmla="*/ 67112 h 4379053"/>
              <a:gd name="connsiteX222" fmla="*/ 1971413 w 4580389"/>
              <a:gd name="connsiteY222" fmla="*/ 50334 h 4379053"/>
              <a:gd name="connsiteX223" fmla="*/ 1921079 w 4580389"/>
              <a:gd name="connsiteY223" fmla="*/ 33556 h 4379053"/>
              <a:gd name="connsiteX224" fmla="*/ 1879134 w 4580389"/>
              <a:gd name="connsiteY224" fmla="*/ 25167 h 4379053"/>
              <a:gd name="connsiteX225" fmla="*/ 1761688 w 4580389"/>
              <a:gd name="connsiteY225" fmla="*/ 0 h 4379053"/>
              <a:gd name="connsiteX226" fmla="*/ 1610686 w 4580389"/>
              <a:gd name="connsiteY226" fmla="*/ 25167 h 4379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</a:cxnLst>
            <a:rect l="l" t="t" r="r" b="b"/>
            <a:pathLst>
              <a:path w="4580389" h="4379053">
                <a:moveTo>
                  <a:pt x="1610686" y="25167"/>
                </a:moveTo>
                <a:cubicBezTo>
                  <a:pt x="1579926" y="36352"/>
                  <a:pt x="1586620" y="51928"/>
                  <a:pt x="1577130" y="67112"/>
                </a:cubicBezTo>
                <a:cubicBezTo>
                  <a:pt x="1572443" y="74611"/>
                  <a:pt x="1572224" y="84151"/>
                  <a:pt x="1568741" y="92279"/>
                </a:cubicBezTo>
                <a:cubicBezTo>
                  <a:pt x="1556706" y="120361"/>
                  <a:pt x="1542705" y="141264"/>
                  <a:pt x="1526796" y="167780"/>
                </a:cubicBezTo>
                <a:cubicBezTo>
                  <a:pt x="1502712" y="264117"/>
                  <a:pt x="1536389" y="145396"/>
                  <a:pt x="1501629" y="226503"/>
                </a:cubicBezTo>
                <a:cubicBezTo>
                  <a:pt x="1497087" y="237100"/>
                  <a:pt x="1496553" y="249016"/>
                  <a:pt x="1493240" y="260059"/>
                </a:cubicBezTo>
                <a:cubicBezTo>
                  <a:pt x="1488158" y="276999"/>
                  <a:pt x="1482055" y="293615"/>
                  <a:pt x="1476462" y="310393"/>
                </a:cubicBezTo>
                <a:cubicBezTo>
                  <a:pt x="1476461" y="310395"/>
                  <a:pt x="1459685" y="360723"/>
                  <a:pt x="1459684" y="360726"/>
                </a:cubicBezTo>
                <a:cubicBezTo>
                  <a:pt x="1454091" y="371911"/>
                  <a:pt x="1447550" y="382671"/>
                  <a:pt x="1442906" y="394282"/>
                </a:cubicBezTo>
                <a:lnTo>
                  <a:pt x="1417739" y="469783"/>
                </a:lnTo>
                <a:lnTo>
                  <a:pt x="1400961" y="520117"/>
                </a:lnTo>
                <a:cubicBezTo>
                  <a:pt x="1398165" y="528506"/>
                  <a:pt x="1394717" y="536705"/>
                  <a:pt x="1392572" y="545284"/>
                </a:cubicBezTo>
                <a:lnTo>
                  <a:pt x="1375794" y="612396"/>
                </a:lnTo>
                <a:cubicBezTo>
                  <a:pt x="1372998" y="623581"/>
                  <a:pt x="1371051" y="635014"/>
                  <a:pt x="1367405" y="645952"/>
                </a:cubicBezTo>
                <a:cubicBezTo>
                  <a:pt x="1339212" y="730531"/>
                  <a:pt x="1382228" y="599338"/>
                  <a:pt x="1350627" y="704675"/>
                </a:cubicBezTo>
                <a:cubicBezTo>
                  <a:pt x="1345545" y="721615"/>
                  <a:pt x="1339442" y="738231"/>
                  <a:pt x="1333849" y="755009"/>
                </a:cubicBezTo>
                <a:cubicBezTo>
                  <a:pt x="1331053" y="763398"/>
                  <a:pt x="1327194" y="771505"/>
                  <a:pt x="1325460" y="780176"/>
                </a:cubicBezTo>
                <a:lnTo>
                  <a:pt x="1317071" y="822121"/>
                </a:lnTo>
                <a:cubicBezTo>
                  <a:pt x="1314275" y="925585"/>
                  <a:pt x="1313605" y="1029129"/>
                  <a:pt x="1308682" y="1132514"/>
                </a:cubicBezTo>
                <a:cubicBezTo>
                  <a:pt x="1308004" y="1146756"/>
                  <a:pt x="1302637" y="1160394"/>
                  <a:pt x="1300293" y="1174459"/>
                </a:cubicBezTo>
                <a:cubicBezTo>
                  <a:pt x="1297042" y="1193963"/>
                  <a:pt x="1295155" y="1213678"/>
                  <a:pt x="1291904" y="1233182"/>
                </a:cubicBezTo>
                <a:cubicBezTo>
                  <a:pt x="1289560" y="1247246"/>
                  <a:pt x="1286066" y="1261098"/>
                  <a:pt x="1283515" y="1275126"/>
                </a:cubicBezTo>
                <a:cubicBezTo>
                  <a:pt x="1280472" y="1291861"/>
                  <a:pt x="1279251" y="1308958"/>
                  <a:pt x="1275126" y="1325460"/>
                </a:cubicBezTo>
                <a:cubicBezTo>
                  <a:pt x="1253726" y="1411061"/>
                  <a:pt x="1263274" y="1342776"/>
                  <a:pt x="1249959" y="1409350"/>
                </a:cubicBezTo>
                <a:cubicBezTo>
                  <a:pt x="1246623" y="1426029"/>
                  <a:pt x="1245695" y="1443182"/>
                  <a:pt x="1241570" y="1459684"/>
                </a:cubicBezTo>
                <a:cubicBezTo>
                  <a:pt x="1237281" y="1476842"/>
                  <a:pt x="1230385" y="1493240"/>
                  <a:pt x="1224792" y="1510018"/>
                </a:cubicBezTo>
                <a:cubicBezTo>
                  <a:pt x="1221996" y="1518407"/>
                  <a:pt x="1218548" y="1526606"/>
                  <a:pt x="1216403" y="1535185"/>
                </a:cubicBezTo>
                <a:cubicBezTo>
                  <a:pt x="1213607" y="1546370"/>
                  <a:pt x="1213170" y="1558429"/>
                  <a:pt x="1208014" y="1568741"/>
                </a:cubicBezTo>
                <a:cubicBezTo>
                  <a:pt x="1167343" y="1650083"/>
                  <a:pt x="1186112" y="1589509"/>
                  <a:pt x="1149292" y="1652631"/>
                </a:cubicBezTo>
                <a:cubicBezTo>
                  <a:pt x="1136690" y="1674235"/>
                  <a:pt x="1133422" y="1702057"/>
                  <a:pt x="1115736" y="1719743"/>
                </a:cubicBezTo>
                <a:cubicBezTo>
                  <a:pt x="1092602" y="1742877"/>
                  <a:pt x="1089364" y="1742825"/>
                  <a:pt x="1073791" y="1770077"/>
                </a:cubicBezTo>
                <a:cubicBezTo>
                  <a:pt x="1065018" y="1785429"/>
                  <a:pt x="1053861" y="1815174"/>
                  <a:pt x="1040235" y="1828800"/>
                </a:cubicBezTo>
                <a:cubicBezTo>
                  <a:pt x="1033106" y="1835929"/>
                  <a:pt x="1023457" y="1839985"/>
                  <a:pt x="1015068" y="1845578"/>
                </a:cubicBezTo>
                <a:cubicBezTo>
                  <a:pt x="967530" y="1916884"/>
                  <a:pt x="1045828" y="1806429"/>
                  <a:pt x="947956" y="1904301"/>
                </a:cubicBezTo>
                <a:cubicBezTo>
                  <a:pt x="891369" y="1960888"/>
                  <a:pt x="920132" y="1947132"/>
                  <a:pt x="872455" y="1963024"/>
                </a:cubicBezTo>
                <a:cubicBezTo>
                  <a:pt x="864066" y="1971413"/>
                  <a:pt x="856653" y="1980907"/>
                  <a:pt x="847288" y="1988191"/>
                </a:cubicBezTo>
                <a:cubicBezTo>
                  <a:pt x="831371" y="2000571"/>
                  <a:pt x="813732" y="2010562"/>
                  <a:pt x="796954" y="2021747"/>
                </a:cubicBezTo>
                <a:lnTo>
                  <a:pt x="721453" y="2072081"/>
                </a:lnTo>
                <a:cubicBezTo>
                  <a:pt x="713064" y="2077674"/>
                  <a:pt x="705851" y="2085671"/>
                  <a:pt x="696286" y="2088859"/>
                </a:cubicBezTo>
                <a:lnTo>
                  <a:pt x="645952" y="2105637"/>
                </a:lnTo>
                <a:cubicBezTo>
                  <a:pt x="597869" y="2177762"/>
                  <a:pt x="661894" y="2092884"/>
                  <a:pt x="604007" y="2139193"/>
                </a:cubicBezTo>
                <a:cubicBezTo>
                  <a:pt x="549799" y="2182559"/>
                  <a:pt x="625320" y="2151663"/>
                  <a:pt x="562062" y="2172749"/>
                </a:cubicBezTo>
                <a:cubicBezTo>
                  <a:pt x="550877" y="2181138"/>
                  <a:pt x="539883" y="2189789"/>
                  <a:pt x="528506" y="2197915"/>
                </a:cubicBezTo>
                <a:cubicBezTo>
                  <a:pt x="520302" y="2203775"/>
                  <a:pt x="511493" y="2208763"/>
                  <a:pt x="503339" y="2214693"/>
                </a:cubicBezTo>
                <a:cubicBezTo>
                  <a:pt x="399969" y="2289871"/>
                  <a:pt x="469659" y="2242739"/>
                  <a:pt x="411060" y="2281805"/>
                </a:cubicBezTo>
                <a:cubicBezTo>
                  <a:pt x="405467" y="2290194"/>
                  <a:pt x="401027" y="2299478"/>
                  <a:pt x="394282" y="2306972"/>
                </a:cubicBezTo>
                <a:cubicBezTo>
                  <a:pt x="344893" y="2361849"/>
                  <a:pt x="352596" y="2354337"/>
                  <a:pt x="310392" y="2382473"/>
                </a:cubicBezTo>
                <a:cubicBezTo>
                  <a:pt x="265651" y="2449585"/>
                  <a:pt x="324374" y="2368491"/>
                  <a:pt x="268447" y="2424418"/>
                </a:cubicBezTo>
                <a:cubicBezTo>
                  <a:pt x="261318" y="2431547"/>
                  <a:pt x="258123" y="2441839"/>
                  <a:pt x="251669" y="2449585"/>
                </a:cubicBezTo>
                <a:cubicBezTo>
                  <a:pt x="231483" y="2473809"/>
                  <a:pt x="226083" y="2475032"/>
                  <a:pt x="201336" y="2491530"/>
                </a:cubicBezTo>
                <a:cubicBezTo>
                  <a:pt x="195743" y="2499919"/>
                  <a:pt x="189067" y="2507679"/>
                  <a:pt x="184558" y="2516697"/>
                </a:cubicBezTo>
                <a:cubicBezTo>
                  <a:pt x="180603" y="2524606"/>
                  <a:pt x="181693" y="2534959"/>
                  <a:pt x="176169" y="2541864"/>
                </a:cubicBezTo>
                <a:cubicBezTo>
                  <a:pt x="169871" y="2549737"/>
                  <a:pt x="159391" y="2553049"/>
                  <a:pt x="151002" y="2558642"/>
                </a:cubicBezTo>
                <a:cubicBezTo>
                  <a:pt x="145409" y="2569827"/>
                  <a:pt x="140429" y="2581340"/>
                  <a:pt x="134224" y="2592198"/>
                </a:cubicBezTo>
                <a:cubicBezTo>
                  <a:pt x="129222" y="2600952"/>
                  <a:pt x="121955" y="2608347"/>
                  <a:pt x="117446" y="2617365"/>
                </a:cubicBezTo>
                <a:cubicBezTo>
                  <a:pt x="113491" y="2625274"/>
                  <a:pt x="113444" y="2634854"/>
                  <a:pt x="109057" y="2642532"/>
                </a:cubicBezTo>
                <a:cubicBezTo>
                  <a:pt x="102860" y="2653377"/>
                  <a:pt x="73604" y="2686648"/>
                  <a:pt x="67112" y="2701255"/>
                </a:cubicBezTo>
                <a:cubicBezTo>
                  <a:pt x="59929" y="2717416"/>
                  <a:pt x="55927" y="2734811"/>
                  <a:pt x="50334" y="2751589"/>
                </a:cubicBezTo>
                <a:cubicBezTo>
                  <a:pt x="47538" y="2759978"/>
                  <a:pt x="43399" y="2768034"/>
                  <a:pt x="41945" y="2776756"/>
                </a:cubicBezTo>
                <a:cubicBezTo>
                  <a:pt x="39149" y="2793534"/>
                  <a:pt x="35961" y="2810252"/>
                  <a:pt x="33556" y="2827090"/>
                </a:cubicBezTo>
                <a:cubicBezTo>
                  <a:pt x="30368" y="2849408"/>
                  <a:pt x="28511" y="2871907"/>
                  <a:pt x="25167" y="2894202"/>
                </a:cubicBezTo>
                <a:cubicBezTo>
                  <a:pt x="20121" y="2927844"/>
                  <a:pt x="13200" y="2961193"/>
                  <a:pt x="8389" y="2994870"/>
                </a:cubicBezTo>
                <a:lnTo>
                  <a:pt x="0" y="3053593"/>
                </a:lnTo>
                <a:cubicBezTo>
                  <a:pt x="2796" y="3263318"/>
                  <a:pt x="626" y="3473167"/>
                  <a:pt x="8389" y="3682767"/>
                </a:cubicBezTo>
                <a:cubicBezTo>
                  <a:pt x="10120" y="3729516"/>
                  <a:pt x="25752" y="3725883"/>
                  <a:pt x="41945" y="3758268"/>
                </a:cubicBezTo>
                <a:cubicBezTo>
                  <a:pt x="45900" y="3766177"/>
                  <a:pt x="46379" y="3775526"/>
                  <a:pt x="50334" y="3783435"/>
                </a:cubicBezTo>
                <a:cubicBezTo>
                  <a:pt x="54843" y="3792453"/>
                  <a:pt x="62603" y="3799584"/>
                  <a:pt x="67112" y="3808602"/>
                </a:cubicBezTo>
                <a:cubicBezTo>
                  <a:pt x="144016" y="3962410"/>
                  <a:pt x="-3888" y="3690644"/>
                  <a:pt x="92279" y="3858936"/>
                </a:cubicBezTo>
                <a:cubicBezTo>
                  <a:pt x="98484" y="3869794"/>
                  <a:pt x="101051" y="3882885"/>
                  <a:pt x="109057" y="3892492"/>
                </a:cubicBezTo>
                <a:cubicBezTo>
                  <a:pt x="115512" y="3900237"/>
                  <a:pt x="125835" y="3903677"/>
                  <a:pt x="134224" y="3909270"/>
                </a:cubicBezTo>
                <a:cubicBezTo>
                  <a:pt x="149291" y="3954471"/>
                  <a:pt x="133651" y="3922742"/>
                  <a:pt x="184558" y="3967993"/>
                </a:cubicBezTo>
                <a:cubicBezTo>
                  <a:pt x="196381" y="3978502"/>
                  <a:pt x="205762" y="3991667"/>
                  <a:pt x="218114" y="4001549"/>
                </a:cubicBezTo>
                <a:cubicBezTo>
                  <a:pt x="233860" y="4014145"/>
                  <a:pt x="252316" y="4023005"/>
                  <a:pt x="268447" y="4035104"/>
                </a:cubicBezTo>
                <a:cubicBezTo>
                  <a:pt x="304476" y="4062126"/>
                  <a:pt x="302342" y="4062323"/>
                  <a:pt x="343948" y="4085438"/>
                </a:cubicBezTo>
                <a:cubicBezTo>
                  <a:pt x="424005" y="4129914"/>
                  <a:pt x="326117" y="4072328"/>
                  <a:pt x="419449" y="4118994"/>
                </a:cubicBezTo>
                <a:cubicBezTo>
                  <a:pt x="445200" y="4131869"/>
                  <a:pt x="468598" y="4149344"/>
                  <a:pt x="494950" y="4160939"/>
                </a:cubicBezTo>
                <a:cubicBezTo>
                  <a:pt x="538687" y="4180183"/>
                  <a:pt x="584521" y="4194262"/>
                  <a:pt x="629174" y="4211273"/>
                </a:cubicBezTo>
                <a:cubicBezTo>
                  <a:pt x="643246" y="4216634"/>
                  <a:pt x="658589" y="4219698"/>
                  <a:pt x="671119" y="4228051"/>
                </a:cubicBezTo>
                <a:cubicBezTo>
                  <a:pt x="679508" y="4233644"/>
                  <a:pt x="686846" y="4241289"/>
                  <a:pt x="696286" y="4244829"/>
                </a:cubicBezTo>
                <a:cubicBezTo>
                  <a:pt x="709637" y="4249836"/>
                  <a:pt x="724398" y="4249760"/>
                  <a:pt x="738231" y="4253218"/>
                </a:cubicBezTo>
                <a:cubicBezTo>
                  <a:pt x="786148" y="4265197"/>
                  <a:pt x="739418" y="4259535"/>
                  <a:pt x="796954" y="4269996"/>
                </a:cubicBezTo>
                <a:cubicBezTo>
                  <a:pt x="816408" y="4273533"/>
                  <a:pt x="836288" y="4274507"/>
                  <a:pt x="855677" y="4278385"/>
                </a:cubicBezTo>
                <a:cubicBezTo>
                  <a:pt x="878288" y="4282907"/>
                  <a:pt x="900418" y="4289570"/>
                  <a:pt x="922789" y="4295163"/>
                </a:cubicBezTo>
                <a:cubicBezTo>
                  <a:pt x="933974" y="4297959"/>
                  <a:pt x="945407" y="4299906"/>
                  <a:pt x="956345" y="4303552"/>
                </a:cubicBezTo>
                <a:cubicBezTo>
                  <a:pt x="964734" y="4306348"/>
                  <a:pt x="972896" y="4309953"/>
                  <a:pt x="981512" y="4311941"/>
                </a:cubicBezTo>
                <a:cubicBezTo>
                  <a:pt x="1009299" y="4318353"/>
                  <a:pt x="1037439" y="4323126"/>
                  <a:pt x="1065402" y="4328719"/>
                </a:cubicBezTo>
                <a:cubicBezTo>
                  <a:pt x="1079384" y="4331515"/>
                  <a:pt x="1093138" y="4335924"/>
                  <a:pt x="1107347" y="4337108"/>
                </a:cubicBezTo>
                <a:cubicBezTo>
                  <a:pt x="1140903" y="4339904"/>
                  <a:pt x="1174527" y="4341972"/>
                  <a:pt x="1208014" y="4345497"/>
                </a:cubicBezTo>
                <a:cubicBezTo>
                  <a:pt x="1227678" y="4347567"/>
                  <a:pt x="1247137" y="4351273"/>
                  <a:pt x="1266737" y="4353886"/>
                </a:cubicBezTo>
                <a:lnTo>
                  <a:pt x="1333849" y="4362275"/>
                </a:lnTo>
                <a:cubicBezTo>
                  <a:pt x="1353449" y="4364888"/>
                  <a:pt x="1372810" y="4370016"/>
                  <a:pt x="1392572" y="4370664"/>
                </a:cubicBezTo>
                <a:cubicBezTo>
                  <a:pt x="1543519" y="4375613"/>
                  <a:pt x="1694576" y="4376257"/>
                  <a:pt x="1845578" y="4379053"/>
                </a:cubicBezTo>
                <a:lnTo>
                  <a:pt x="2105636" y="4370664"/>
                </a:lnTo>
                <a:cubicBezTo>
                  <a:pt x="2159252" y="4368382"/>
                  <a:pt x="2300015" y="4357978"/>
                  <a:pt x="2357306" y="4353886"/>
                </a:cubicBezTo>
                <a:cubicBezTo>
                  <a:pt x="2427160" y="4336423"/>
                  <a:pt x="2353637" y="4353212"/>
                  <a:pt x="2466363" y="4337108"/>
                </a:cubicBezTo>
                <a:cubicBezTo>
                  <a:pt x="2480478" y="4335092"/>
                  <a:pt x="2494279" y="4331270"/>
                  <a:pt x="2508308" y="4328719"/>
                </a:cubicBezTo>
                <a:cubicBezTo>
                  <a:pt x="2525043" y="4325676"/>
                  <a:pt x="2542038" y="4324020"/>
                  <a:pt x="2558642" y="4320330"/>
                </a:cubicBezTo>
                <a:cubicBezTo>
                  <a:pt x="2567274" y="4318412"/>
                  <a:pt x="2575278" y="4314268"/>
                  <a:pt x="2583809" y="4311941"/>
                </a:cubicBezTo>
                <a:cubicBezTo>
                  <a:pt x="2606056" y="4305874"/>
                  <a:pt x="2629511" y="4303727"/>
                  <a:pt x="2650921" y="4295163"/>
                </a:cubicBezTo>
                <a:cubicBezTo>
                  <a:pt x="2664903" y="4289570"/>
                  <a:pt x="2678338" y="4282347"/>
                  <a:pt x="2692866" y="4278385"/>
                </a:cubicBezTo>
                <a:cubicBezTo>
                  <a:pt x="2709276" y="4273910"/>
                  <a:pt x="2726698" y="4274121"/>
                  <a:pt x="2743200" y="4269996"/>
                </a:cubicBezTo>
                <a:cubicBezTo>
                  <a:pt x="2829073" y="4248528"/>
                  <a:pt x="2808454" y="4248742"/>
                  <a:pt x="2877424" y="4228051"/>
                </a:cubicBezTo>
                <a:cubicBezTo>
                  <a:pt x="2888467" y="4224738"/>
                  <a:pt x="2899937" y="4222975"/>
                  <a:pt x="2910980" y="4219662"/>
                </a:cubicBezTo>
                <a:cubicBezTo>
                  <a:pt x="2930559" y="4213788"/>
                  <a:pt x="2983244" y="4196113"/>
                  <a:pt x="3003258" y="4186106"/>
                </a:cubicBezTo>
                <a:cubicBezTo>
                  <a:pt x="3012276" y="4181597"/>
                  <a:pt x="3019671" y="4174330"/>
                  <a:pt x="3028425" y="4169328"/>
                </a:cubicBezTo>
                <a:cubicBezTo>
                  <a:pt x="3039283" y="4163123"/>
                  <a:pt x="3051258" y="4158984"/>
                  <a:pt x="3061981" y="4152550"/>
                </a:cubicBezTo>
                <a:cubicBezTo>
                  <a:pt x="3079272" y="4142175"/>
                  <a:pt x="3095537" y="4130179"/>
                  <a:pt x="3112315" y="4118994"/>
                </a:cubicBezTo>
                <a:lnTo>
                  <a:pt x="3137482" y="4102216"/>
                </a:lnTo>
                <a:lnTo>
                  <a:pt x="3162649" y="4085438"/>
                </a:lnTo>
                <a:cubicBezTo>
                  <a:pt x="3168242" y="4077049"/>
                  <a:pt x="3172298" y="4067400"/>
                  <a:pt x="3179427" y="4060271"/>
                </a:cubicBezTo>
                <a:cubicBezTo>
                  <a:pt x="3191851" y="4047847"/>
                  <a:pt x="3255091" y="4007033"/>
                  <a:pt x="3263317" y="4001549"/>
                </a:cubicBezTo>
                <a:lnTo>
                  <a:pt x="3288484" y="3984771"/>
                </a:lnTo>
                <a:cubicBezTo>
                  <a:pt x="3296873" y="3979178"/>
                  <a:pt x="3305585" y="3974042"/>
                  <a:pt x="3313651" y="3967993"/>
                </a:cubicBezTo>
                <a:cubicBezTo>
                  <a:pt x="3324836" y="3959604"/>
                  <a:pt x="3335574" y="3950582"/>
                  <a:pt x="3347207" y="3942826"/>
                </a:cubicBezTo>
                <a:cubicBezTo>
                  <a:pt x="3360774" y="3933781"/>
                  <a:pt x="3375585" y="3926704"/>
                  <a:pt x="3389152" y="3917659"/>
                </a:cubicBezTo>
                <a:cubicBezTo>
                  <a:pt x="3400785" y="3909903"/>
                  <a:pt x="3411331" y="3900619"/>
                  <a:pt x="3422708" y="3892492"/>
                </a:cubicBezTo>
                <a:cubicBezTo>
                  <a:pt x="3430912" y="3886632"/>
                  <a:pt x="3440130" y="3882169"/>
                  <a:pt x="3447875" y="3875714"/>
                </a:cubicBezTo>
                <a:cubicBezTo>
                  <a:pt x="3456989" y="3868119"/>
                  <a:pt x="3463677" y="3857831"/>
                  <a:pt x="3473042" y="3850547"/>
                </a:cubicBezTo>
                <a:cubicBezTo>
                  <a:pt x="3488959" y="3838167"/>
                  <a:pt x="3523376" y="3816991"/>
                  <a:pt x="3523376" y="3816991"/>
                </a:cubicBezTo>
                <a:cubicBezTo>
                  <a:pt x="3571459" y="3744866"/>
                  <a:pt x="3507434" y="3829744"/>
                  <a:pt x="3565321" y="3783435"/>
                </a:cubicBezTo>
                <a:cubicBezTo>
                  <a:pt x="3573194" y="3777137"/>
                  <a:pt x="3574970" y="3765397"/>
                  <a:pt x="3582099" y="3758268"/>
                </a:cubicBezTo>
                <a:cubicBezTo>
                  <a:pt x="3589228" y="3751139"/>
                  <a:pt x="3598877" y="3747083"/>
                  <a:pt x="3607266" y="3741490"/>
                </a:cubicBezTo>
                <a:cubicBezTo>
                  <a:pt x="3637206" y="3696580"/>
                  <a:pt x="3616915" y="3723452"/>
                  <a:pt x="3674378" y="3665989"/>
                </a:cubicBezTo>
                <a:cubicBezTo>
                  <a:pt x="3685563" y="3654804"/>
                  <a:pt x="3695279" y="3641924"/>
                  <a:pt x="3707934" y="3632433"/>
                </a:cubicBezTo>
                <a:cubicBezTo>
                  <a:pt x="3732621" y="3613918"/>
                  <a:pt x="3747183" y="3605468"/>
                  <a:pt x="3766657" y="3582099"/>
                </a:cubicBezTo>
                <a:cubicBezTo>
                  <a:pt x="3773112" y="3574354"/>
                  <a:pt x="3776980" y="3564677"/>
                  <a:pt x="3783435" y="3556932"/>
                </a:cubicBezTo>
                <a:cubicBezTo>
                  <a:pt x="3844410" y="3483762"/>
                  <a:pt x="3770934" y="3586177"/>
                  <a:pt x="3833769" y="3498209"/>
                </a:cubicBezTo>
                <a:cubicBezTo>
                  <a:pt x="3839629" y="3490005"/>
                  <a:pt x="3843418" y="3480171"/>
                  <a:pt x="3850547" y="3473042"/>
                </a:cubicBezTo>
                <a:cubicBezTo>
                  <a:pt x="3860434" y="3463155"/>
                  <a:pt x="3873487" y="3456974"/>
                  <a:pt x="3884103" y="3447875"/>
                </a:cubicBezTo>
                <a:cubicBezTo>
                  <a:pt x="3923405" y="3414187"/>
                  <a:pt x="3897142" y="3430590"/>
                  <a:pt x="3934436" y="3389152"/>
                </a:cubicBezTo>
                <a:cubicBezTo>
                  <a:pt x="3950309" y="3371515"/>
                  <a:pt x="3967992" y="3355596"/>
                  <a:pt x="3984770" y="3338818"/>
                </a:cubicBezTo>
                <a:cubicBezTo>
                  <a:pt x="3993159" y="3330429"/>
                  <a:pt x="4000066" y="3320232"/>
                  <a:pt x="4009937" y="3313651"/>
                </a:cubicBezTo>
                <a:cubicBezTo>
                  <a:pt x="4018326" y="3308058"/>
                  <a:pt x="4027568" y="3303571"/>
                  <a:pt x="4035104" y="3296873"/>
                </a:cubicBezTo>
                <a:cubicBezTo>
                  <a:pt x="4052838" y="3281109"/>
                  <a:pt x="4068660" y="3263317"/>
                  <a:pt x="4085438" y="3246539"/>
                </a:cubicBezTo>
                <a:cubicBezTo>
                  <a:pt x="4096623" y="3235354"/>
                  <a:pt x="4106339" y="3222474"/>
                  <a:pt x="4118994" y="3212983"/>
                </a:cubicBezTo>
                <a:cubicBezTo>
                  <a:pt x="4130179" y="3204594"/>
                  <a:pt x="4142028" y="3197023"/>
                  <a:pt x="4152550" y="3187816"/>
                </a:cubicBezTo>
                <a:cubicBezTo>
                  <a:pt x="4164455" y="3177399"/>
                  <a:pt x="4175811" y="3166270"/>
                  <a:pt x="4186106" y="3154260"/>
                </a:cubicBezTo>
                <a:cubicBezTo>
                  <a:pt x="4192667" y="3146605"/>
                  <a:pt x="4195755" y="3136222"/>
                  <a:pt x="4202884" y="3129093"/>
                </a:cubicBezTo>
                <a:cubicBezTo>
                  <a:pt x="4210013" y="3121964"/>
                  <a:pt x="4219662" y="3117908"/>
                  <a:pt x="4228051" y="3112315"/>
                </a:cubicBezTo>
                <a:cubicBezTo>
                  <a:pt x="4267200" y="3053593"/>
                  <a:pt x="4244829" y="3073167"/>
                  <a:pt x="4286774" y="3045204"/>
                </a:cubicBezTo>
                <a:cubicBezTo>
                  <a:pt x="4305666" y="2988529"/>
                  <a:pt x="4279466" y="3049961"/>
                  <a:pt x="4320330" y="3003259"/>
                </a:cubicBezTo>
                <a:cubicBezTo>
                  <a:pt x="4388840" y="2924962"/>
                  <a:pt x="4322427" y="2973898"/>
                  <a:pt x="4379053" y="2936147"/>
                </a:cubicBezTo>
                <a:cubicBezTo>
                  <a:pt x="4418202" y="2877424"/>
                  <a:pt x="4395831" y="2896998"/>
                  <a:pt x="4437776" y="2869035"/>
                </a:cubicBezTo>
                <a:cubicBezTo>
                  <a:pt x="4440572" y="2860646"/>
                  <a:pt x="4441871" y="2851598"/>
                  <a:pt x="4446165" y="2843868"/>
                </a:cubicBezTo>
                <a:cubicBezTo>
                  <a:pt x="4455958" y="2826241"/>
                  <a:pt x="4473344" y="2812664"/>
                  <a:pt x="4479721" y="2793534"/>
                </a:cubicBezTo>
                <a:cubicBezTo>
                  <a:pt x="4482517" y="2785145"/>
                  <a:pt x="4484155" y="2776276"/>
                  <a:pt x="4488110" y="2768367"/>
                </a:cubicBezTo>
                <a:cubicBezTo>
                  <a:pt x="4492619" y="2759349"/>
                  <a:pt x="4500793" y="2752413"/>
                  <a:pt x="4504888" y="2743200"/>
                </a:cubicBezTo>
                <a:lnTo>
                  <a:pt x="4530055" y="2667699"/>
                </a:lnTo>
                <a:lnTo>
                  <a:pt x="4538444" y="2642532"/>
                </a:lnTo>
                <a:cubicBezTo>
                  <a:pt x="4541240" y="2620161"/>
                  <a:pt x="4544343" y="2597827"/>
                  <a:pt x="4546833" y="2575420"/>
                </a:cubicBezTo>
                <a:cubicBezTo>
                  <a:pt x="4549936" y="2547489"/>
                  <a:pt x="4551736" y="2519416"/>
                  <a:pt x="4555222" y="2491530"/>
                </a:cubicBezTo>
                <a:cubicBezTo>
                  <a:pt x="4557332" y="2474652"/>
                  <a:pt x="4561363" y="2458056"/>
                  <a:pt x="4563611" y="2441196"/>
                </a:cubicBezTo>
                <a:cubicBezTo>
                  <a:pt x="4566958" y="2416096"/>
                  <a:pt x="4569041" y="2390843"/>
                  <a:pt x="4572000" y="2365695"/>
                </a:cubicBezTo>
                <a:cubicBezTo>
                  <a:pt x="4574634" y="2343305"/>
                  <a:pt x="4577593" y="2320954"/>
                  <a:pt x="4580389" y="2298583"/>
                </a:cubicBezTo>
                <a:cubicBezTo>
                  <a:pt x="4577593" y="2220286"/>
                  <a:pt x="4578886" y="2141736"/>
                  <a:pt x="4572000" y="2063692"/>
                </a:cubicBezTo>
                <a:cubicBezTo>
                  <a:pt x="4570446" y="2046075"/>
                  <a:pt x="4565032" y="2028073"/>
                  <a:pt x="4555222" y="2013358"/>
                </a:cubicBezTo>
                <a:lnTo>
                  <a:pt x="4521666" y="1963024"/>
                </a:lnTo>
                <a:cubicBezTo>
                  <a:pt x="4516073" y="1954635"/>
                  <a:pt x="4513277" y="1943450"/>
                  <a:pt x="4504888" y="1937857"/>
                </a:cubicBezTo>
                <a:lnTo>
                  <a:pt x="4454554" y="1904301"/>
                </a:lnTo>
                <a:cubicBezTo>
                  <a:pt x="4406471" y="1832176"/>
                  <a:pt x="4470496" y="1917054"/>
                  <a:pt x="4412609" y="1870745"/>
                </a:cubicBezTo>
                <a:cubicBezTo>
                  <a:pt x="4404736" y="1864447"/>
                  <a:pt x="4402960" y="1852707"/>
                  <a:pt x="4395831" y="1845578"/>
                </a:cubicBezTo>
                <a:cubicBezTo>
                  <a:pt x="4388702" y="1838449"/>
                  <a:pt x="4378409" y="1835255"/>
                  <a:pt x="4370664" y="1828800"/>
                </a:cubicBezTo>
                <a:cubicBezTo>
                  <a:pt x="4361550" y="1821205"/>
                  <a:pt x="4353092" y="1812747"/>
                  <a:pt x="4345497" y="1803633"/>
                </a:cubicBezTo>
                <a:cubicBezTo>
                  <a:pt x="4339042" y="1795888"/>
                  <a:pt x="4336592" y="1784764"/>
                  <a:pt x="4328719" y="1778466"/>
                </a:cubicBezTo>
                <a:cubicBezTo>
                  <a:pt x="4321814" y="1772942"/>
                  <a:pt x="4311941" y="1772873"/>
                  <a:pt x="4303552" y="1770077"/>
                </a:cubicBezTo>
                <a:cubicBezTo>
                  <a:pt x="4297959" y="1761688"/>
                  <a:pt x="4293903" y="1752039"/>
                  <a:pt x="4286774" y="1744910"/>
                </a:cubicBezTo>
                <a:cubicBezTo>
                  <a:pt x="4279645" y="1737781"/>
                  <a:pt x="4268062" y="1735877"/>
                  <a:pt x="4261607" y="1728132"/>
                </a:cubicBezTo>
                <a:cubicBezTo>
                  <a:pt x="4253601" y="1718525"/>
                  <a:pt x="4251263" y="1705299"/>
                  <a:pt x="4244829" y="1694576"/>
                </a:cubicBezTo>
                <a:cubicBezTo>
                  <a:pt x="4234454" y="1677285"/>
                  <a:pt x="4222458" y="1661020"/>
                  <a:pt x="4211273" y="1644242"/>
                </a:cubicBezTo>
                <a:lnTo>
                  <a:pt x="4194495" y="1619075"/>
                </a:lnTo>
                <a:lnTo>
                  <a:pt x="4177717" y="1593908"/>
                </a:lnTo>
                <a:cubicBezTo>
                  <a:pt x="4174921" y="1582723"/>
                  <a:pt x="4174484" y="1570664"/>
                  <a:pt x="4169328" y="1560352"/>
                </a:cubicBezTo>
                <a:cubicBezTo>
                  <a:pt x="4129737" y="1481169"/>
                  <a:pt x="4156604" y="1571163"/>
                  <a:pt x="4127383" y="1493240"/>
                </a:cubicBezTo>
                <a:cubicBezTo>
                  <a:pt x="4123335" y="1482445"/>
                  <a:pt x="4124150" y="1469996"/>
                  <a:pt x="4118994" y="1459684"/>
                </a:cubicBezTo>
                <a:cubicBezTo>
                  <a:pt x="4109976" y="1441648"/>
                  <a:pt x="4091815" y="1428480"/>
                  <a:pt x="4085438" y="1409350"/>
                </a:cubicBezTo>
                <a:cubicBezTo>
                  <a:pt x="4042152" y="1279493"/>
                  <a:pt x="4091764" y="1413614"/>
                  <a:pt x="4051882" y="1333849"/>
                </a:cubicBezTo>
                <a:cubicBezTo>
                  <a:pt x="4047927" y="1325940"/>
                  <a:pt x="4047448" y="1316591"/>
                  <a:pt x="4043493" y="1308682"/>
                </a:cubicBezTo>
                <a:cubicBezTo>
                  <a:pt x="4038984" y="1299664"/>
                  <a:pt x="4031224" y="1292533"/>
                  <a:pt x="4026715" y="1283515"/>
                </a:cubicBezTo>
                <a:cubicBezTo>
                  <a:pt x="4022760" y="1275606"/>
                  <a:pt x="4022281" y="1266258"/>
                  <a:pt x="4018326" y="1258349"/>
                </a:cubicBezTo>
                <a:cubicBezTo>
                  <a:pt x="4013817" y="1249331"/>
                  <a:pt x="4006057" y="1242200"/>
                  <a:pt x="4001548" y="1233182"/>
                </a:cubicBezTo>
                <a:cubicBezTo>
                  <a:pt x="3997593" y="1225273"/>
                  <a:pt x="3998064" y="1215373"/>
                  <a:pt x="3993159" y="1208015"/>
                </a:cubicBezTo>
                <a:cubicBezTo>
                  <a:pt x="3986578" y="1198144"/>
                  <a:pt x="3976381" y="1191237"/>
                  <a:pt x="3967992" y="1182848"/>
                </a:cubicBezTo>
                <a:cubicBezTo>
                  <a:pt x="3954013" y="1140912"/>
                  <a:pt x="3966756" y="1170297"/>
                  <a:pt x="3934436" y="1124125"/>
                </a:cubicBezTo>
                <a:cubicBezTo>
                  <a:pt x="3917091" y="1099346"/>
                  <a:pt x="3900881" y="1073791"/>
                  <a:pt x="3884103" y="1048624"/>
                </a:cubicBezTo>
                <a:lnTo>
                  <a:pt x="3867325" y="1023457"/>
                </a:lnTo>
                <a:lnTo>
                  <a:pt x="3850547" y="998290"/>
                </a:lnTo>
                <a:cubicBezTo>
                  <a:pt x="3832384" y="925639"/>
                  <a:pt x="3854626" y="1004292"/>
                  <a:pt x="3825380" y="931178"/>
                </a:cubicBezTo>
                <a:cubicBezTo>
                  <a:pt x="3795431" y="856304"/>
                  <a:pt x="3824103" y="904096"/>
                  <a:pt x="3791824" y="855677"/>
                </a:cubicBezTo>
                <a:cubicBezTo>
                  <a:pt x="3785803" y="831593"/>
                  <a:pt x="3776869" y="792211"/>
                  <a:pt x="3766657" y="771787"/>
                </a:cubicBezTo>
                <a:cubicBezTo>
                  <a:pt x="3761064" y="760602"/>
                  <a:pt x="3754805" y="749725"/>
                  <a:pt x="3749879" y="738231"/>
                </a:cubicBezTo>
                <a:cubicBezTo>
                  <a:pt x="3746396" y="730103"/>
                  <a:pt x="3745877" y="720742"/>
                  <a:pt x="3741490" y="713064"/>
                </a:cubicBezTo>
                <a:cubicBezTo>
                  <a:pt x="3734553" y="700925"/>
                  <a:pt x="3724450" y="690885"/>
                  <a:pt x="3716323" y="679508"/>
                </a:cubicBezTo>
                <a:cubicBezTo>
                  <a:pt x="3710463" y="671304"/>
                  <a:pt x="3704547" y="663095"/>
                  <a:pt x="3699545" y="654341"/>
                </a:cubicBezTo>
                <a:cubicBezTo>
                  <a:pt x="3693340" y="643483"/>
                  <a:pt x="3690036" y="630961"/>
                  <a:pt x="3682767" y="620785"/>
                </a:cubicBezTo>
                <a:cubicBezTo>
                  <a:pt x="3675871" y="611131"/>
                  <a:pt x="3664884" y="604983"/>
                  <a:pt x="3657600" y="595618"/>
                </a:cubicBezTo>
                <a:cubicBezTo>
                  <a:pt x="3645220" y="579701"/>
                  <a:pt x="3635229" y="562062"/>
                  <a:pt x="3624044" y="545284"/>
                </a:cubicBezTo>
                <a:cubicBezTo>
                  <a:pt x="3618451" y="536895"/>
                  <a:pt x="3614395" y="527246"/>
                  <a:pt x="3607266" y="520117"/>
                </a:cubicBezTo>
                <a:cubicBezTo>
                  <a:pt x="3544817" y="457668"/>
                  <a:pt x="3623875" y="534354"/>
                  <a:pt x="3548543" y="469783"/>
                </a:cubicBezTo>
                <a:cubicBezTo>
                  <a:pt x="3527268" y="451547"/>
                  <a:pt x="3523881" y="439248"/>
                  <a:pt x="3498209" y="427838"/>
                </a:cubicBezTo>
                <a:cubicBezTo>
                  <a:pt x="3482048" y="420655"/>
                  <a:pt x="3464653" y="416653"/>
                  <a:pt x="3447875" y="411060"/>
                </a:cubicBezTo>
                <a:lnTo>
                  <a:pt x="3397541" y="394282"/>
                </a:lnTo>
                <a:cubicBezTo>
                  <a:pt x="3389152" y="391486"/>
                  <a:pt x="3380953" y="388038"/>
                  <a:pt x="3372374" y="385893"/>
                </a:cubicBezTo>
                <a:cubicBezTo>
                  <a:pt x="3361189" y="383097"/>
                  <a:pt x="3349613" y="381552"/>
                  <a:pt x="3338818" y="377504"/>
                </a:cubicBezTo>
                <a:cubicBezTo>
                  <a:pt x="3327109" y="373113"/>
                  <a:pt x="3316690" y="365805"/>
                  <a:pt x="3305262" y="360726"/>
                </a:cubicBezTo>
                <a:cubicBezTo>
                  <a:pt x="3291501" y="354610"/>
                  <a:pt x="3277078" y="350065"/>
                  <a:pt x="3263317" y="343949"/>
                </a:cubicBezTo>
                <a:cubicBezTo>
                  <a:pt x="3251889" y="338870"/>
                  <a:pt x="3241625" y="331126"/>
                  <a:pt x="3229761" y="327171"/>
                </a:cubicBezTo>
                <a:cubicBezTo>
                  <a:pt x="3188644" y="313465"/>
                  <a:pt x="3160633" y="310877"/>
                  <a:pt x="3120704" y="302004"/>
                </a:cubicBezTo>
                <a:cubicBezTo>
                  <a:pt x="3076441" y="292168"/>
                  <a:pt x="3084026" y="289503"/>
                  <a:pt x="3028425" y="285226"/>
                </a:cubicBezTo>
                <a:cubicBezTo>
                  <a:pt x="2975378" y="281145"/>
                  <a:pt x="2922165" y="279633"/>
                  <a:pt x="2869035" y="276837"/>
                </a:cubicBezTo>
                <a:cubicBezTo>
                  <a:pt x="2843868" y="274041"/>
                  <a:pt x="2818561" y="272298"/>
                  <a:pt x="2793534" y="268448"/>
                </a:cubicBezTo>
                <a:cubicBezTo>
                  <a:pt x="2782138" y="266695"/>
                  <a:pt x="2771233" y="262560"/>
                  <a:pt x="2759978" y="260059"/>
                </a:cubicBezTo>
                <a:cubicBezTo>
                  <a:pt x="2746059" y="256966"/>
                  <a:pt x="2732062" y="254221"/>
                  <a:pt x="2718033" y="251670"/>
                </a:cubicBezTo>
                <a:cubicBezTo>
                  <a:pt x="2675354" y="243910"/>
                  <a:pt x="2652966" y="241176"/>
                  <a:pt x="2608976" y="234892"/>
                </a:cubicBezTo>
                <a:cubicBezTo>
                  <a:pt x="2500993" y="198898"/>
                  <a:pt x="2611556" y="233440"/>
                  <a:pt x="2516697" y="209725"/>
                </a:cubicBezTo>
                <a:cubicBezTo>
                  <a:pt x="2508118" y="207580"/>
                  <a:pt x="2500238" y="202873"/>
                  <a:pt x="2491530" y="201336"/>
                </a:cubicBezTo>
                <a:cubicBezTo>
                  <a:pt x="2452586" y="194463"/>
                  <a:pt x="2374084" y="184558"/>
                  <a:pt x="2374084" y="184558"/>
                </a:cubicBezTo>
                <a:cubicBezTo>
                  <a:pt x="2360102" y="178965"/>
                  <a:pt x="2346291" y="172926"/>
                  <a:pt x="2332139" y="167780"/>
                </a:cubicBezTo>
                <a:cubicBezTo>
                  <a:pt x="2315518" y="161736"/>
                  <a:pt x="2298583" y="156595"/>
                  <a:pt x="2281805" y="151002"/>
                </a:cubicBezTo>
                <a:cubicBezTo>
                  <a:pt x="2273416" y="148206"/>
                  <a:pt x="2264848" y="145897"/>
                  <a:pt x="2256638" y="142613"/>
                </a:cubicBezTo>
                <a:cubicBezTo>
                  <a:pt x="2242656" y="137020"/>
                  <a:pt x="2228979" y="130597"/>
                  <a:pt x="2214693" y="125835"/>
                </a:cubicBezTo>
                <a:cubicBezTo>
                  <a:pt x="2093099" y="85304"/>
                  <a:pt x="2210365" y="126943"/>
                  <a:pt x="2114025" y="100668"/>
                </a:cubicBezTo>
                <a:cubicBezTo>
                  <a:pt x="1988557" y="66449"/>
                  <a:pt x="2124251" y="101336"/>
                  <a:pt x="2030136" y="67112"/>
                </a:cubicBezTo>
                <a:cubicBezTo>
                  <a:pt x="2011004" y="60155"/>
                  <a:pt x="1990870" y="56321"/>
                  <a:pt x="1971413" y="50334"/>
                </a:cubicBezTo>
                <a:cubicBezTo>
                  <a:pt x="1954510" y="45133"/>
                  <a:pt x="1938141" y="38209"/>
                  <a:pt x="1921079" y="33556"/>
                </a:cubicBezTo>
                <a:cubicBezTo>
                  <a:pt x="1907323" y="29804"/>
                  <a:pt x="1892890" y="28919"/>
                  <a:pt x="1879134" y="25167"/>
                </a:cubicBezTo>
                <a:cubicBezTo>
                  <a:pt x="1777988" y="-2418"/>
                  <a:pt x="1883858" y="15271"/>
                  <a:pt x="1761688" y="0"/>
                </a:cubicBezTo>
                <a:cubicBezTo>
                  <a:pt x="1640297" y="8671"/>
                  <a:pt x="1641446" y="13982"/>
                  <a:pt x="1610686" y="25167"/>
                </a:cubicBezTo>
                <a:close/>
              </a:path>
            </a:pathLst>
          </a:cu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DC97DAE-EDA6-42E8-9CB5-9C2FC586E252}"/>
              </a:ext>
            </a:extLst>
          </p:cNvPr>
          <p:cNvSpPr txBox="1"/>
          <p:nvPr/>
        </p:nvSpPr>
        <p:spPr>
          <a:xfrm>
            <a:off x="4056530" y="359798"/>
            <a:ext cx="100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Clúster 1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845330B-080A-45E5-95E4-7680635BB718}"/>
              </a:ext>
            </a:extLst>
          </p:cNvPr>
          <p:cNvSpPr txBox="1"/>
          <p:nvPr/>
        </p:nvSpPr>
        <p:spPr>
          <a:xfrm>
            <a:off x="10016214" y="910045"/>
            <a:ext cx="100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Clúster 2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DBCD062-9443-4B64-BCE9-DCBF8561E822}"/>
              </a:ext>
            </a:extLst>
          </p:cNvPr>
          <p:cNvSpPr txBox="1"/>
          <p:nvPr/>
        </p:nvSpPr>
        <p:spPr>
          <a:xfrm>
            <a:off x="-33556" y="158234"/>
            <a:ext cx="100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Clúster 2</a:t>
            </a:r>
          </a:p>
        </p:txBody>
      </p:sp>
    </p:spTree>
    <p:extLst>
      <p:ext uri="{BB962C8B-B14F-4D97-AF65-F5344CB8AC3E}">
        <p14:creationId xmlns:p14="http://schemas.microsoft.com/office/powerpoint/2010/main" val="1663075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209;p2">
            <a:extLst>
              <a:ext uri="{FF2B5EF4-FFF2-40B4-BE49-F238E27FC236}">
                <a16:creationId xmlns:a16="http://schemas.microsoft.com/office/drawing/2014/main" id="{2CA664E8-F6ED-4D2D-AC72-5701009B167B}"/>
              </a:ext>
            </a:extLst>
          </p:cNvPr>
          <p:cNvGrpSpPr/>
          <p:nvPr/>
        </p:nvGrpSpPr>
        <p:grpSpPr>
          <a:xfrm rot="1627598">
            <a:off x="661565" y="611400"/>
            <a:ext cx="731815" cy="732376"/>
            <a:chOff x="743235" y="2210310"/>
            <a:chExt cx="2982603" cy="3298606"/>
          </a:xfrm>
        </p:grpSpPr>
        <p:pic>
          <p:nvPicPr>
            <p:cNvPr id="10" name="Google Shape;210;p2">
              <a:extLst>
                <a:ext uri="{FF2B5EF4-FFF2-40B4-BE49-F238E27FC236}">
                  <a16:creationId xmlns:a16="http://schemas.microsoft.com/office/drawing/2014/main" id="{FD575227-0C7B-4AC1-91E7-8A8BE0E90FFF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>
              <a:off x="2292824" y="329138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" name="Google Shape;211;p2">
              <a:extLst>
                <a:ext uri="{FF2B5EF4-FFF2-40B4-BE49-F238E27FC236}">
                  <a16:creationId xmlns:a16="http://schemas.microsoft.com/office/drawing/2014/main" id="{EC85F1B1-E181-4176-9CA3-4427735AFDB0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2" name="Google Shape;212;p2">
              <a:extLst>
                <a:ext uri="{FF2B5EF4-FFF2-40B4-BE49-F238E27FC236}">
                  <a16:creationId xmlns:a16="http://schemas.microsoft.com/office/drawing/2014/main" id="{9DA6AEF9-E709-411B-8988-E7142AB0118B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13" name="Elipse 12">
            <a:extLst>
              <a:ext uri="{FF2B5EF4-FFF2-40B4-BE49-F238E27FC236}">
                <a16:creationId xmlns:a16="http://schemas.microsoft.com/office/drawing/2014/main" id="{9A1B61F9-7444-444E-BC1D-88229B30044E}"/>
              </a:ext>
            </a:extLst>
          </p:cNvPr>
          <p:cNvSpPr/>
          <p:nvPr/>
        </p:nvSpPr>
        <p:spPr>
          <a:xfrm>
            <a:off x="0" y="-1"/>
            <a:ext cx="2032737" cy="203273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Círculo parcial 15">
            <a:extLst>
              <a:ext uri="{FF2B5EF4-FFF2-40B4-BE49-F238E27FC236}">
                <a16:creationId xmlns:a16="http://schemas.microsoft.com/office/drawing/2014/main" id="{4BE8F5BD-6381-4D13-9E99-86B9DE8C94D6}"/>
              </a:ext>
            </a:extLst>
          </p:cNvPr>
          <p:cNvSpPr/>
          <p:nvPr/>
        </p:nvSpPr>
        <p:spPr>
          <a:xfrm rot="7096322">
            <a:off x="2075120" y="6224"/>
            <a:ext cx="2020287" cy="2020287"/>
          </a:xfrm>
          <a:prstGeom prst="pie">
            <a:avLst>
              <a:gd name="adj1" fmla="val 0"/>
              <a:gd name="adj2" fmla="val 1979597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grpSp>
        <p:nvGrpSpPr>
          <p:cNvPr id="17" name="Google Shape;209;p2">
            <a:extLst>
              <a:ext uri="{FF2B5EF4-FFF2-40B4-BE49-F238E27FC236}">
                <a16:creationId xmlns:a16="http://schemas.microsoft.com/office/drawing/2014/main" id="{B1CA4522-9885-46A9-824D-78C337AE1033}"/>
              </a:ext>
            </a:extLst>
          </p:cNvPr>
          <p:cNvGrpSpPr/>
          <p:nvPr/>
        </p:nvGrpSpPr>
        <p:grpSpPr>
          <a:xfrm rot="1627598">
            <a:off x="5033341" y="724056"/>
            <a:ext cx="405360" cy="616959"/>
            <a:chOff x="1033125" y="2434423"/>
            <a:chExt cx="1652094" cy="2778771"/>
          </a:xfrm>
        </p:grpSpPr>
        <p:pic>
          <p:nvPicPr>
            <p:cNvPr id="19" name="Google Shape;211;p2">
              <a:extLst>
                <a:ext uri="{FF2B5EF4-FFF2-40B4-BE49-F238E27FC236}">
                  <a16:creationId xmlns:a16="http://schemas.microsoft.com/office/drawing/2014/main" id="{C559FAB6-B83F-46BA-A8E6-8C9C34F865FC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-6766196">
              <a:off x="1245381" y="2427598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0" name="Google Shape;212;p2">
              <a:extLst>
                <a:ext uri="{FF2B5EF4-FFF2-40B4-BE49-F238E27FC236}">
                  <a16:creationId xmlns:a16="http://schemas.microsoft.com/office/drawing/2014/main" id="{B56FB415-167D-435B-AA38-A109583076EE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3143" t="44853" r="55742" b="17111"/>
            <a:stretch/>
          </p:blipFill>
          <p:spPr>
            <a:xfrm rot="7745981">
              <a:off x="1039950" y="3773355"/>
              <a:ext cx="1433014" cy="1446663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1" name="Círculo parcial 20">
            <a:extLst>
              <a:ext uri="{FF2B5EF4-FFF2-40B4-BE49-F238E27FC236}">
                <a16:creationId xmlns:a16="http://schemas.microsoft.com/office/drawing/2014/main" id="{9ED6FF98-7050-4070-9119-59A6B13460D8}"/>
              </a:ext>
            </a:extLst>
          </p:cNvPr>
          <p:cNvSpPr/>
          <p:nvPr/>
        </p:nvSpPr>
        <p:spPr>
          <a:xfrm rot="2696600">
            <a:off x="4286394" y="66677"/>
            <a:ext cx="2020287" cy="2020287"/>
          </a:xfrm>
          <a:prstGeom prst="pie">
            <a:avLst>
              <a:gd name="adj1" fmla="val 2838665"/>
              <a:gd name="adj2" fmla="val 1769925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25" name="Google Shape;212;p2">
            <a:extLst>
              <a:ext uri="{FF2B5EF4-FFF2-40B4-BE49-F238E27FC236}">
                <a16:creationId xmlns:a16="http://schemas.microsoft.com/office/drawing/2014/main" id="{87F07C3C-D911-4780-BC81-241C673C65F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9373579">
            <a:off x="7214410" y="953004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" name="Círculo parcial 25">
            <a:extLst>
              <a:ext uri="{FF2B5EF4-FFF2-40B4-BE49-F238E27FC236}">
                <a16:creationId xmlns:a16="http://schemas.microsoft.com/office/drawing/2014/main" id="{264D8D83-1FA6-41E3-9AD5-082AD521C460}"/>
              </a:ext>
            </a:extLst>
          </p:cNvPr>
          <p:cNvSpPr/>
          <p:nvPr/>
        </p:nvSpPr>
        <p:spPr>
          <a:xfrm rot="2696600">
            <a:off x="6514415" y="43151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27" name="Google Shape;212;p2">
            <a:extLst>
              <a:ext uri="{FF2B5EF4-FFF2-40B4-BE49-F238E27FC236}">
                <a16:creationId xmlns:a16="http://schemas.microsoft.com/office/drawing/2014/main" id="{3C407920-7809-4CAA-B550-B267703590F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9373579">
            <a:off x="7648671" y="3024975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" name="Círculo parcial 27">
            <a:extLst>
              <a:ext uri="{FF2B5EF4-FFF2-40B4-BE49-F238E27FC236}">
                <a16:creationId xmlns:a16="http://schemas.microsoft.com/office/drawing/2014/main" id="{AA0414D3-F16C-4DD1-A9C0-682A5841C58B}"/>
              </a:ext>
            </a:extLst>
          </p:cNvPr>
          <p:cNvSpPr/>
          <p:nvPr/>
        </p:nvSpPr>
        <p:spPr>
          <a:xfrm rot="2696600">
            <a:off x="6948676" y="2115122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30" name="Google Shape;212;p2">
            <a:extLst>
              <a:ext uri="{FF2B5EF4-FFF2-40B4-BE49-F238E27FC236}">
                <a16:creationId xmlns:a16="http://schemas.microsoft.com/office/drawing/2014/main" id="{EA1BCCB4-2C1A-45CD-B3EE-F27B52C3595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20286205">
            <a:off x="7510743" y="834955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" name="Círculo parcial 30">
            <a:extLst>
              <a:ext uri="{FF2B5EF4-FFF2-40B4-BE49-F238E27FC236}">
                <a16:creationId xmlns:a16="http://schemas.microsoft.com/office/drawing/2014/main" id="{F4E9DF1A-D368-4870-A8C2-85B2653E7504}"/>
              </a:ext>
            </a:extLst>
          </p:cNvPr>
          <p:cNvSpPr/>
          <p:nvPr/>
        </p:nvSpPr>
        <p:spPr>
          <a:xfrm rot="13678812">
            <a:off x="6514414" y="66676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32" name="Google Shape;212;p2">
            <a:extLst>
              <a:ext uri="{FF2B5EF4-FFF2-40B4-BE49-F238E27FC236}">
                <a16:creationId xmlns:a16="http://schemas.microsoft.com/office/drawing/2014/main" id="{F74C78D0-2C9F-49D2-B608-FE4D27E717A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9373579">
            <a:off x="9732965" y="1330026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3" name="Círculo parcial 32">
            <a:extLst>
              <a:ext uri="{FF2B5EF4-FFF2-40B4-BE49-F238E27FC236}">
                <a16:creationId xmlns:a16="http://schemas.microsoft.com/office/drawing/2014/main" id="{54FDC168-A3A3-4450-BD4B-7391199928F5}"/>
              </a:ext>
            </a:extLst>
          </p:cNvPr>
          <p:cNvSpPr/>
          <p:nvPr/>
        </p:nvSpPr>
        <p:spPr>
          <a:xfrm rot="2696600">
            <a:off x="9032970" y="420173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pic>
        <p:nvPicPr>
          <p:cNvPr id="34" name="Google Shape;212;p2">
            <a:extLst>
              <a:ext uri="{FF2B5EF4-FFF2-40B4-BE49-F238E27FC236}">
                <a16:creationId xmlns:a16="http://schemas.microsoft.com/office/drawing/2014/main" id="{B8B8CD72-3318-441D-82C8-A775437ACB6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3143" t="44853" r="55742" b="17111"/>
          <a:stretch/>
        </p:blipFill>
        <p:spPr>
          <a:xfrm rot="20286205">
            <a:off x="10029298" y="1211977"/>
            <a:ext cx="318166" cy="354955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5" name="Círculo parcial 34">
            <a:extLst>
              <a:ext uri="{FF2B5EF4-FFF2-40B4-BE49-F238E27FC236}">
                <a16:creationId xmlns:a16="http://schemas.microsoft.com/office/drawing/2014/main" id="{3B8A3CC4-CE6F-4F6E-8EFF-6066FC7BF4F3}"/>
              </a:ext>
            </a:extLst>
          </p:cNvPr>
          <p:cNvSpPr/>
          <p:nvPr/>
        </p:nvSpPr>
        <p:spPr>
          <a:xfrm rot="13678812">
            <a:off x="9032969" y="443698"/>
            <a:ext cx="2020287" cy="2020287"/>
          </a:xfrm>
          <a:prstGeom prst="pie">
            <a:avLst>
              <a:gd name="adj1" fmla="val 2838665"/>
              <a:gd name="adj2" fmla="val 105815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327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7C1E4B0C-8D0B-41F6-83F4-5848F644F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1500000">
            <a:off x="333322" y="-1636364"/>
            <a:ext cx="10977292" cy="8788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822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E9F33542-1032-46D7-9062-7E5378218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1500000">
            <a:off x="333322" y="-1636364"/>
            <a:ext cx="10977292" cy="8788342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652C990E-5B3F-44A2-B50B-A171EA54A660}"/>
              </a:ext>
            </a:extLst>
          </p:cNvPr>
          <p:cNvSpPr/>
          <p:nvPr/>
        </p:nvSpPr>
        <p:spPr>
          <a:xfrm>
            <a:off x="1290320" y="3112770"/>
            <a:ext cx="506730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194953D-7036-498E-866B-D9245CB705FA}"/>
              </a:ext>
            </a:extLst>
          </p:cNvPr>
          <p:cNvSpPr/>
          <p:nvPr/>
        </p:nvSpPr>
        <p:spPr>
          <a:xfrm>
            <a:off x="2656840" y="3063239"/>
            <a:ext cx="541020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6D286DA-0F51-4DB7-A6D2-EE137B71F09D}"/>
              </a:ext>
            </a:extLst>
          </p:cNvPr>
          <p:cNvSpPr/>
          <p:nvPr/>
        </p:nvSpPr>
        <p:spPr>
          <a:xfrm>
            <a:off x="3752215" y="3112770"/>
            <a:ext cx="470535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95BAB0FA-3B0D-4513-931B-5F18B4EBE2A7}"/>
              </a:ext>
            </a:extLst>
          </p:cNvPr>
          <p:cNvSpPr/>
          <p:nvPr/>
        </p:nvSpPr>
        <p:spPr>
          <a:xfrm rot="219714">
            <a:off x="4780162" y="3141335"/>
            <a:ext cx="470535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A136B0A-CEA2-48FA-B1EB-33F8B49DE0EB}"/>
              </a:ext>
            </a:extLst>
          </p:cNvPr>
          <p:cNvSpPr/>
          <p:nvPr/>
        </p:nvSpPr>
        <p:spPr>
          <a:xfrm rot="161337">
            <a:off x="5824309" y="3199776"/>
            <a:ext cx="470535" cy="11080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6169601-5CC3-4B83-ABDE-FF946E85F65B}"/>
              </a:ext>
            </a:extLst>
          </p:cNvPr>
          <p:cNvSpPr/>
          <p:nvPr/>
        </p:nvSpPr>
        <p:spPr>
          <a:xfrm rot="161337">
            <a:off x="6866601" y="3235466"/>
            <a:ext cx="510557" cy="158267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BB43E0E-0F13-4B3F-B8CB-21706B68A015}"/>
              </a:ext>
            </a:extLst>
          </p:cNvPr>
          <p:cNvSpPr/>
          <p:nvPr/>
        </p:nvSpPr>
        <p:spPr>
          <a:xfrm rot="161337">
            <a:off x="7966199" y="3501336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841B0EC-ED53-41C3-A7D0-7D22BDE9DB3F}"/>
              </a:ext>
            </a:extLst>
          </p:cNvPr>
          <p:cNvSpPr/>
          <p:nvPr/>
        </p:nvSpPr>
        <p:spPr>
          <a:xfrm rot="161337">
            <a:off x="8944892" y="3334399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C276398-F05E-4E22-B6BD-D2875D2403C0}"/>
              </a:ext>
            </a:extLst>
          </p:cNvPr>
          <p:cNvSpPr/>
          <p:nvPr/>
        </p:nvSpPr>
        <p:spPr>
          <a:xfrm rot="161337">
            <a:off x="9709273" y="3756585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C8173A19-9A74-4BCE-B11B-762334336C05}"/>
              </a:ext>
            </a:extLst>
          </p:cNvPr>
          <p:cNvSpPr/>
          <p:nvPr/>
        </p:nvSpPr>
        <p:spPr>
          <a:xfrm>
            <a:off x="3693795" y="4474845"/>
            <a:ext cx="470535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501F571-D1B9-4047-924E-DC3420E4519E}"/>
              </a:ext>
            </a:extLst>
          </p:cNvPr>
          <p:cNvSpPr/>
          <p:nvPr/>
        </p:nvSpPr>
        <p:spPr>
          <a:xfrm>
            <a:off x="4742263" y="4448493"/>
            <a:ext cx="470535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D3753AAD-E252-4E56-ADE7-93D92918FFF4}"/>
              </a:ext>
            </a:extLst>
          </p:cNvPr>
          <p:cNvSpPr/>
          <p:nvPr/>
        </p:nvSpPr>
        <p:spPr>
          <a:xfrm rot="193820">
            <a:off x="5785693" y="4493893"/>
            <a:ext cx="470535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10F1D37F-4A99-464D-B5DA-CF15A087BE13}"/>
              </a:ext>
            </a:extLst>
          </p:cNvPr>
          <p:cNvSpPr/>
          <p:nvPr/>
        </p:nvSpPr>
        <p:spPr>
          <a:xfrm rot="193820">
            <a:off x="6790502" y="4538905"/>
            <a:ext cx="569331" cy="12255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CB69AA1-15C3-4033-AC92-2A10ECA522BA}"/>
              </a:ext>
            </a:extLst>
          </p:cNvPr>
          <p:cNvSpPr/>
          <p:nvPr/>
        </p:nvSpPr>
        <p:spPr>
          <a:xfrm rot="193820">
            <a:off x="8013387" y="4513756"/>
            <a:ext cx="148701" cy="25718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931A946-3D6C-47A1-A090-72C00310FCEC}"/>
              </a:ext>
            </a:extLst>
          </p:cNvPr>
          <p:cNvSpPr/>
          <p:nvPr/>
        </p:nvSpPr>
        <p:spPr>
          <a:xfrm>
            <a:off x="3795078" y="1709738"/>
            <a:ext cx="470535" cy="787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5B62E919-6F3C-407D-8028-AAD000523878}"/>
              </a:ext>
            </a:extLst>
          </p:cNvPr>
          <p:cNvSpPr/>
          <p:nvPr/>
        </p:nvSpPr>
        <p:spPr>
          <a:xfrm>
            <a:off x="4995229" y="1259682"/>
            <a:ext cx="160178" cy="24526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E4DAF95A-D716-4B9D-909F-35C712A67273}"/>
              </a:ext>
            </a:extLst>
          </p:cNvPr>
          <p:cNvSpPr/>
          <p:nvPr/>
        </p:nvSpPr>
        <p:spPr>
          <a:xfrm rot="20937267">
            <a:off x="1263809" y="2119313"/>
            <a:ext cx="138747" cy="787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48FC8147-513E-459D-9914-2BF4BF030F7F}"/>
              </a:ext>
            </a:extLst>
          </p:cNvPr>
          <p:cNvSpPr/>
          <p:nvPr/>
        </p:nvSpPr>
        <p:spPr>
          <a:xfrm rot="21109651">
            <a:off x="870752" y="892020"/>
            <a:ext cx="336660" cy="23165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61479F46-5926-4501-AA93-D4764C160CFC}"/>
              </a:ext>
            </a:extLst>
          </p:cNvPr>
          <p:cNvSpPr/>
          <p:nvPr/>
        </p:nvSpPr>
        <p:spPr>
          <a:xfrm rot="21104954">
            <a:off x="2675130" y="1721432"/>
            <a:ext cx="138747" cy="24642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27CD30C8-2640-45F6-B5D1-74C78812BBDD}"/>
              </a:ext>
            </a:extLst>
          </p:cNvPr>
          <p:cNvSpPr/>
          <p:nvPr/>
        </p:nvSpPr>
        <p:spPr>
          <a:xfrm rot="21078334">
            <a:off x="2871357" y="1696159"/>
            <a:ext cx="138747" cy="255845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45D676B5-CE82-406E-AE01-7F7A24A79907}"/>
              </a:ext>
            </a:extLst>
          </p:cNvPr>
          <p:cNvSpPr/>
          <p:nvPr/>
        </p:nvSpPr>
        <p:spPr>
          <a:xfrm rot="161337">
            <a:off x="8963272" y="4549857"/>
            <a:ext cx="146419" cy="16006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70BEF395-E52E-4E7A-9104-4E58C4D4F083}"/>
              </a:ext>
            </a:extLst>
          </p:cNvPr>
          <p:cNvSpPr/>
          <p:nvPr/>
        </p:nvSpPr>
        <p:spPr>
          <a:xfrm rot="161337">
            <a:off x="9475484" y="4847745"/>
            <a:ext cx="466778" cy="76459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825BFC6-FDB9-494F-A8BF-D03EC74C562A}"/>
              </a:ext>
            </a:extLst>
          </p:cNvPr>
          <p:cNvSpPr/>
          <p:nvPr/>
        </p:nvSpPr>
        <p:spPr>
          <a:xfrm rot="161337">
            <a:off x="10370455" y="4315029"/>
            <a:ext cx="101271" cy="15752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7A7F07AC-2D60-4325-AAE6-C2E01AEAB832}"/>
              </a:ext>
            </a:extLst>
          </p:cNvPr>
          <p:cNvSpPr/>
          <p:nvPr/>
        </p:nvSpPr>
        <p:spPr>
          <a:xfrm rot="21229495">
            <a:off x="10899579" y="2362092"/>
            <a:ext cx="171321" cy="419386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AAD24AB9-A80A-4184-990C-7E7FAF41EDF4}"/>
              </a:ext>
            </a:extLst>
          </p:cNvPr>
          <p:cNvSpPr/>
          <p:nvPr/>
        </p:nvSpPr>
        <p:spPr>
          <a:xfrm rot="21290884">
            <a:off x="10969849" y="2792641"/>
            <a:ext cx="103955" cy="91686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B36A28C0-3461-4017-AC8E-FF1BA5583BA3}"/>
              </a:ext>
            </a:extLst>
          </p:cNvPr>
          <p:cNvSpPr/>
          <p:nvPr/>
        </p:nvSpPr>
        <p:spPr>
          <a:xfrm>
            <a:off x="10421090" y="3371850"/>
            <a:ext cx="84985" cy="7485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1DA109B3-443C-45F0-95E4-4617F103763C}"/>
              </a:ext>
            </a:extLst>
          </p:cNvPr>
          <p:cNvSpPr/>
          <p:nvPr/>
        </p:nvSpPr>
        <p:spPr>
          <a:xfrm rot="161337">
            <a:off x="9759663" y="2774952"/>
            <a:ext cx="337326" cy="54652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F08D914C-E964-4567-852A-EFA2AA915A99}"/>
              </a:ext>
            </a:extLst>
          </p:cNvPr>
          <p:cNvSpPr/>
          <p:nvPr/>
        </p:nvSpPr>
        <p:spPr>
          <a:xfrm rot="161337">
            <a:off x="9097292" y="3486799"/>
            <a:ext cx="171321" cy="189201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8B72CD4F-3AEC-4127-A44C-CB9CC56C7841}"/>
              </a:ext>
            </a:extLst>
          </p:cNvPr>
          <p:cNvSpPr/>
          <p:nvPr/>
        </p:nvSpPr>
        <p:spPr>
          <a:xfrm rot="20126125">
            <a:off x="8306871" y="909742"/>
            <a:ext cx="622863" cy="929452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E7A46A12-5C9E-4970-9FAC-B835F387E171}"/>
              </a:ext>
            </a:extLst>
          </p:cNvPr>
          <p:cNvSpPr/>
          <p:nvPr/>
        </p:nvSpPr>
        <p:spPr>
          <a:xfrm>
            <a:off x="6031203" y="2312371"/>
            <a:ext cx="160178" cy="245268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7D5DB865-824A-45B4-89D8-A09B296D9456}"/>
              </a:ext>
            </a:extLst>
          </p:cNvPr>
          <p:cNvSpPr/>
          <p:nvPr/>
        </p:nvSpPr>
        <p:spPr>
          <a:xfrm>
            <a:off x="6043559" y="1595438"/>
            <a:ext cx="160178" cy="1930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3C066141-B143-4D74-9DAE-4B0F78D31DAE}"/>
              </a:ext>
            </a:extLst>
          </p:cNvPr>
          <p:cNvSpPr/>
          <p:nvPr/>
        </p:nvSpPr>
        <p:spPr>
          <a:xfrm>
            <a:off x="7041790" y="2119297"/>
            <a:ext cx="160178" cy="1930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D39CD429-DD04-4831-A63F-40AA7CEA0BF5}"/>
              </a:ext>
            </a:extLst>
          </p:cNvPr>
          <p:cNvSpPr/>
          <p:nvPr/>
        </p:nvSpPr>
        <p:spPr>
          <a:xfrm rot="186541">
            <a:off x="6732851" y="1334167"/>
            <a:ext cx="127911" cy="220353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8A25EBA8-6179-44B8-BA74-DFCAF900BBBF}"/>
              </a:ext>
            </a:extLst>
          </p:cNvPr>
          <p:cNvSpPr/>
          <p:nvPr/>
        </p:nvSpPr>
        <p:spPr>
          <a:xfrm rot="186541">
            <a:off x="6885251" y="1486567"/>
            <a:ext cx="127911" cy="220353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E09C2FAC-4E20-409E-AB53-D89B099DB572}"/>
              </a:ext>
            </a:extLst>
          </p:cNvPr>
          <p:cNvSpPr/>
          <p:nvPr/>
        </p:nvSpPr>
        <p:spPr>
          <a:xfrm rot="186541">
            <a:off x="7084661" y="809570"/>
            <a:ext cx="185371" cy="8558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8EBBDB6C-299C-49DB-9470-C1478B2AC3DF}"/>
              </a:ext>
            </a:extLst>
          </p:cNvPr>
          <p:cNvSpPr/>
          <p:nvPr/>
        </p:nvSpPr>
        <p:spPr>
          <a:xfrm>
            <a:off x="8497732" y="1961021"/>
            <a:ext cx="172675" cy="193074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5F6A5326-5ED2-4028-8EE6-7416653FD557}"/>
              </a:ext>
            </a:extLst>
          </p:cNvPr>
          <p:cNvSpPr/>
          <p:nvPr/>
        </p:nvSpPr>
        <p:spPr>
          <a:xfrm rot="207624">
            <a:off x="8144731" y="2153179"/>
            <a:ext cx="160178" cy="102136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C3AB3329-B8CC-4A76-8174-5A633AA421AE}"/>
              </a:ext>
            </a:extLst>
          </p:cNvPr>
          <p:cNvSpPr/>
          <p:nvPr/>
        </p:nvSpPr>
        <p:spPr>
          <a:xfrm rot="207624">
            <a:off x="8860477" y="2838067"/>
            <a:ext cx="138531" cy="102136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66000"/>
                  <a:satMod val="160000"/>
                </a:schemeClr>
              </a:gs>
              <a:gs pos="50000">
                <a:schemeClr val="dk1">
                  <a:tint val="44500"/>
                  <a:satMod val="160000"/>
                </a:schemeClr>
              </a:gs>
              <a:gs pos="100000">
                <a:schemeClr val="dk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9778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exágono 3">
            <a:extLst>
              <a:ext uri="{FF2B5EF4-FFF2-40B4-BE49-F238E27FC236}">
                <a16:creationId xmlns:a16="http://schemas.microsoft.com/office/drawing/2014/main" id="{DD222C4F-D868-4787-B920-904213DA50D7}"/>
              </a:ext>
            </a:extLst>
          </p:cNvPr>
          <p:cNvSpPr/>
          <p:nvPr/>
        </p:nvSpPr>
        <p:spPr>
          <a:xfrm>
            <a:off x="4037959" y="2603150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" name="Hexágono 5">
            <a:extLst>
              <a:ext uri="{FF2B5EF4-FFF2-40B4-BE49-F238E27FC236}">
                <a16:creationId xmlns:a16="http://schemas.microsoft.com/office/drawing/2014/main" id="{73255295-F303-42DE-A007-15F7FBB1280D}"/>
              </a:ext>
            </a:extLst>
          </p:cNvPr>
          <p:cNvSpPr/>
          <p:nvPr/>
        </p:nvSpPr>
        <p:spPr>
          <a:xfrm>
            <a:off x="4869809" y="214242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" name="Hexágono 6">
            <a:extLst>
              <a:ext uri="{FF2B5EF4-FFF2-40B4-BE49-F238E27FC236}">
                <a16:creationId xmlns:a16="http://schemas.microsoft.com/office/drawing/2014/main" id="{3975CA95-91E2-4AB6-9842-F7B71FC969F5}"/>
              </a:ext>
            </a:extLst>
          </p:cNvPr>
          <p:cNvSpPr/>
          <p:nvPr/>
        </p:nvSpPr>
        <p:spPr>
          <a:xfrm>
            <a:off x="4869809" y="305682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Hexágono 7">
            <a:extLst>
              <a:ext uri="{FF2B5EF4-FFF2-40B4-BE49-F238E27FC236}">
                <a16:creationId xmlns:a16="http://schemas.microsoft.com/office/drawing/2014/main" id="{07B5DCD6-40BB-4CB3-A936-17CDFC4C0E98}"/>
              </a:ext>
            </a:extLst>
          </p:cNvPr>
          <p:cNvSpPr/>
          <p:nvPr/>
        </p:nvSpPr>
        <p:spPr>
          <a:xfrm>
            <a:off x="4037959" y="35210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" name="Hexágono 8">
            <a:extLst>
              <a:ext uri="{FF2B5EF4-FFF2-40B4-BE49-F238E27FC236}">
                <a16:creationId xmlns:a16="http://schemas.microsoft.com/office/drawing/2014/main" id="{ACCC8032-60C4-4CDA-9D57-EC7EE6CA2BAF}"/>
              </a:ext>
            </a:extLst>
          </p:cNvPr>
          <p:cNvSpPr/>
          <p:nvPr/>
        </p:nvSpPr>
        <p:spPr>
          <a:xfrm>
            <a:off x="3206109" y="30638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" name="Hexágono 9">
            <a:extLst>
              <a:ext uri="{FF2B5EF4-FFF2-40B4-BE49-F238E27FC236}">
                <a16:creationId xmlns:a16="http://schemas.microsoft.com/office/drawing/2014/main" id="{D34840D9-91B3-4B61-B1DE-627354EF3947}"/>
              </a:ext>
            </a:extLst>
          </p:cNvPr>
          <p:cNvSpPr/>
          <p:nvPr/>
        </p:nvSpPr>
        <p:spPr>
          <a:xfrm>
            <a:off x="3206109" y="21494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5E321D54-D204-435E-9775-BC11E9F88345}"/>
              </a:ext>
            </a:extLst>
          </p:cNvPr>
          <p:cNvSpPr/>
          <p:nvPr/>
        </p:nvSpPr>
        <p:spPr>
          <a:xfrm>
            <a:off x="4037959" y="1692275"/>
            <a:ext cx="1060704" cy="914400"/>
          </a:xfrm>
          <a:prstGeom prst="hexag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Hexágono 39">
            <a:extLst>
              <a:ext uri="{FF2B5EF4-FFF2-40B4-BE49-F238E27FC236}">
                <a16:creationId xmlns:a16="http://schemas.microsoft.com/office/drawing/2014/main" id="{9515692E-4849-4122-BDCC-ABB2A12F7B9A}"/>
              </a:ext>
            </a:extLst>
          </p:cNvPr>
          <p:cNvSpPr/>
          <p:nvPr/>
        </p:nvSpPr>
        <p:spPr>
          <a:xfrm>
            <a:off x="6533122" y="3053300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Hexágono 40">
            <a:extLst>
              <a:ext uri="{FF2B5EF4-FFF2-40B4-BE49-F238E27FC236}">
                <a16:creationId xmlns:a16="http://schemas.microsoft.com/office/drawing/2014/main" id="{71A29946-9F96-4A72-936F-956998F0378C}"/>
              </a:ext>
            </a:extLst>
          </p:cNvPr>
          <p:cNvSpPr/>
          <p:nvPr/>
        </p:nvSpPr>
        <p:spPr>
          <a:xfrm>
            <a:off x="7364972" y="259257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2" name="Hexágono 41">
            <a:extLst>
              <a:ext uri="{FF2B5EF4-FFF2-40B4-BE49-F238E27FC236}">
                <a16:creationId xmlns:a16="http://schemas.microsoft.com/office/drawing/2014/main" id="{BD280DC4-164B-465A-925E-52E019983202}"/>
              </a:ext>
            </a:extLst>
          </p:cNvPr>
          <p:cNvSpPr/>
          <p:nvPr/>
        </p:nvSpPr>
        <p:spPr>
          <a:xfrm>
            <a:off x="7364972" y="350697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3" name="Hexágono 42">
            <a:extLst>
              <a:ext uri="{FF2B5EF4-FFF2-40B4-BE49-F238E27FC236}">
                <a16:creationId xmlns:a16="http://schemas.microsoft.com/office/drawing/2014/main" id="{D6002E2A-D8A3-4FDF-ACB8-A6EE7277839A}"/>
              </a:ext>
            </a:extLst>
          </p:cNvPr>
          <p:cNvSpPr/>
          <p:nvPr/>
        </p:nvSpPr>
        <p:spPr>
          <a:xfrm>
            <a:off x="6533122" y="39712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4" name="Hexágono 43">
            <a:extLst>
              <a:ext uri="{FF2B5EF4-FFF2-40B4-BE49-F238E27FC236}">
                <a16:creationId xmlns:a16="http://schemas.microsoft.com/office/drawing/2014/main" id="{0FDDADE9-2F18-4376-BB4F-6758FEC06820}"/>
              </a:ext>
            </a:extLst>
          </p:cNvPr>
          <p:cNvSpPr/>
          <p:nvPr/>
        </p:nvSpPr>
        <p:spPr>
          <a:xfrm>
            <a:off x="5701272" y="35140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45" name="Hexágono 44">
            <a:extLst>
              <a:ext uri="{FF2B5EF4-FFF2-40B4-BE49-F238E27FC236}">
                <a16:creationId xmlns:a16="http://schemas.microsoft.com/office/drawing/2014/main" id="{BE22704B-09C4-46BC-87F0-8F2D72BD77F3}"/>
              </a:ext>
            </a:extLst>
          </p:cNvPr>
          <p:cNvSpPr/>
          <p:nvPr/>
        </p:nvSpPr>
        <p:spPr>
          <a:xfrm>
            <a:off x="5701272" y="25996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6" name="Hexágono 45">
            <a:extLst>
              <a:ext uri="{FF2B5EF4-FFF2-40B4-BE49-F238E27FC236}">
                <a16:creationId xmlns:a16="http://schemas.microsoft.com/office/drawing/2014/main" id="{60300E29-D85B-4E6E-A3EF-701A4B1DBC1A}"/>
              </a:ext>
            </a:extLst>
          </p:cNvPr>
          <p:cNvSpPr/>
          <p:nvPr/>
        </p:nvSpPr>
        <p:spPr>
          <a:xfrm>
            <a:off x="6533122" y="2142425"/>
            <a:ext cx="1060704" cy="914400"/>
          </a:xfrm>
          <a:prstGeom prst="hexagon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7" name="Hexágono 46">
            <a:extLst>
              <a:ext uri="{FF2B5EF4-FFF2-40B4-BE49-F238E27FC236}">
                <a16:creationId xmlns:a16="http://schemas.microsoft.com/office/drawing/2014/main" id="{463E6F4A-FA14-4A37-9548-693F1133B227}"/>
              </a:ext>
            </a:extLst>
          </p:cNvPr>
          <p:cNvSpPr/>
          <p:nvPr/>
        </p:nvSpPr>
        <p:spPr>
          <a:xfrm>
            <a:off x="4868455" y="4886325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Hexágono 47">
            <a:extLst>
              <a:ext uri="{FF2B5EF4-FFF2-40B4-BE49-F238E27FC236}">
                <a16:creationId xmlns:a16="http://schemas.microsoft.com/office/drawing/2014/main" id="{2F9458AB-D4AB-4EE9-9D61-9944CCD8FE9D}"/>
              </a:ext>
            </a:extLst>
          </p:cNvPr>
          <p:cNvSpPr/>
          <p:nvPr/>
        </p:nvSpPr>
        <p:spPr>
          <a:xfrm>
            <a:off x="5700305" y="442560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9" name="Hexágono 48">
            <a:extLst>
              <a:ext uri="{FF2B5EF4-FFF2-40B4-BE49-F238E27FC236}">
                <a16:creationId xmlns:a16="http://schemas.microsoft.com/office/drawing/2014/main" id="{08AB3CD7-9780-41DC-961E-EA32D437DD1D}"/>
              </a:ext>
            </a:extLst>
          </p:cNvPr>
          <p:cNvSpPr/>
          <p:nvPr/>
        </p:nvSpPr>
        <p:spPr>
          <a:xfrm>
            <a:off x="5700305" y="534000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0" name="Hexágono 49">
            <a:extLst>
              <a:ext uri="{FF2B5EF4-FFF2-40B4-BE49-F238E27FC236}">
                <a16:creationId xmlns:a16="http://schemas.microsoft.com/office/drawing/2014/main" id="{8CC3C8D0-3D29-47AF-80E8-A382E9ACDE44}"/>
              </a:ext>
            </a:extLst>
          </p:cNvPr>
          <p:cNvSpPr/>
          <p:nvPr/>
        </p:nvSpPr>
        <p:spPr>
          <a:xfrm>
            <a:off x="4868455" y="58042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1" name="Hexágono 50">
            <a:extLst>
              <a:ext uri="{FF2B5EF4-FFF2-40B4-BE49-F238E27FC236}">
                <a16:creationId xmlns:a16="http://schemas.microsoft.com/office/drawing/2014/main" id="{3E4E9439-EAA4-4EC4-B56D-D4C2E668BEC1}"/>
              </a:ext>
            </a:extLst>
          </p:cNvPr>
          <p:cNvSpPr/>
          <p:nvPr/>
        </p:nvSpPr>
        <p:spPr>
          <a:xfrm>
            <a:off x="4036605" y="53470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52" name="Hexágono 51">
            <a:extLst>
              <a:ext uri="{FF2B5EF4-FFF2-40B4-BE49-F238E27FC236}">
                <a16:creationId xmlns:a16="http://schemas.microsoft.com/office/drawing/2014/main" id="{F50C7C15-D360-470F-AD50-17F846F69FF5}"/>
              </a:ext>
            </a:extLst>
          </p:cNvPr>
          <p:cNvSpPr/>
          <p:nvPr/>
        </p:nvSpPr>
        <p:spPr>
          <a:xfrm>
            <a:off x="4036605" y="44326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3" name="Hexágono 52">
            <a:extLst>
              <a:ext uri="{FF2B5EF4-FFF2-40B4-BE49-F238E27FC236}">
                <a16:creationId xmlns:a16="http://schemas.microsoft.com/office/drawing/2014/main" id="{F4802F93-E19D-4A5D-B2D8-0B6D3D68B683}"/>
              </a:ext>
            </a:extLst>
          </p:cNvPr>
          <p:cNvSpPr/>
          <p:nvPr/>
        </p:nvSpPr>
        <p:spPr>
          <a:xfrm>
            <a:off x="4868455" y="3975450"/>
            <a:ext cx="1060704" cy="914400"/>
          </a:xfrm>
          <a:prstGeom prst="hexagon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4" name="Hexágono 53">
            <a:extLst>
              <a:ext uri="{FF2B5EF4-FFF2-40B4-BE49-F238E27FC236}">
                <a16:creationId xmlns:a16="http://schemas.microsoft.com/office/drawing/2014/main" id="{F2A66805-D88D-43C9-AECD-159A78E4E03E}"/>
              </a:ext>
            </a:extLst>
          </p:cNvPr>
          <p:cNvSpPr/>
          <p:nvPr/>
        </p:nvSpPr>
        <p:spPr>
          <a:xfrm>
            <a:off x="2371938" y="4441825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Hexágono 54">
            <a:extLst>
              <a:ext uri="{FF2B5EF4-FFF2-40B4-BE49-F238E27FC236}">
                <a16:creationId xmlns:a16="http://schemas.microsoft.com/office/drawing/2014/main" id="{D4EB14A1-45D4-4F2F-986A-F62ADEA69B6F}"/>
              </a:ext>
            </a:extLst>
          </p:cNvPr>
          <p:cNvSpPr/>
          <p:nvPr/>
        </p:nvSpPr>
        <p:spPr>
          <a:xfrm>
            <a:off x="3203788" y="398110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6" name="Hexágono 55">
            <a:extLst>
              <a:ext uri="{FF2B5EF4-FFF2-40B4-BE49-F238E27FC236}">
                <a16:creationId xmlns:a16="http://schemas.microsoft.com/office/drawing/2014/main" id="{7C164ACB-4224-4B42-8563-A9C0F45EB2C2}"/>
              </a:ext>
            </a:extLst>
          </p:cNvPr>
          <p:cNvSpPr/>
          <p:nvPr/>
        </p:nvSpPr>
        <p:spPr>
          <a:xfrm>
            <a:off x="3203788" y="489550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7" name="Hexágono 56">
            <a:extLst>
              <a:ext uri="{FF2B5EF4-FFF2-40B4-BE49-F238E27FC236}">
                <a16:creationId xmlns:a16="http://schemas.microsoft.com/office/drawing/2014/main" id="{CD6308EE-5A36-4F34-A7B9-45DDC978CBE8}"/>
              </a:ext>
            </a:extLst>
          </p:cNvPr>
          <p:cNvSpPr/>
          <p:nvPr/>
        </p:nvSpPr>
        <p:spPr>
          <a:xfrm>
            <a:off x="2371938" y="53597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8" name="Hexágono 57">
            <a:extLst>
              <a:ext uri="{FF2B5EF4-FFF2-40B4-BE49-F238E27FC236}">
                <a16:creationId xmlns:a16="http://schemas.microsoft.com/office/drawing/2014/main" id="{9D8977C5-D496-4836-8603-8BB401ACF53A}"/>
              </a:ext>
            </a:extLst>
          </p:cNvPr>
          <p:cNvSpPr/>
          <p:nvPr/>
        </p:nvSpPr>
        <p:spPr>
          <a:xfrm>
            <a:off x="1540088" y="49025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59" name="Hexágono 58">
            <a:extLst>
              <a:ext uri="{FF2B5EF4-FFF2-40B4-BE49-F238E27FC236}">
                <a16:creationId xmlns:a16="http://schemas.microsoft.com/office/drawing/2014/main" id="{A322C2C4-FCEB-4498-BEE1-D11812244AB0}"/>
              </a:ext>
            </a:extLst>
          </p:cNvPr>
          <p:cNvSpPr/>
          <p:nvPr/>
        </p:nvSpPr>
        <p:spPr>
          <a:xfrm>
            <a:off x="1540088" y="39881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0" name="Hexágono 59">
            <a:extLst>
              <a:ext uri="{FF2B5EF4-FFF2-40B4-BE49-F238E27FC236}">
                <a16:creationId xmlns:a16="http://schemas.microsoft.com/office/drawing/2014/main" id="{26986960-560B-4BDF-940A-29136EF7D111}"/>
              </a:ext>
            </a:extLst>
          </p:cNvPr>
          <p:cNvSpPr/>
          <p:nvPr/>
        </p:nvSpPr>
        <p:spPr>
          <a:xfrm>
            <a:off x="2371938" y="3530950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67" name="Conector recto 66">
            <a:extLst>
              <a:ext uri="{FF2B5EF4-FFF2-40B4-BE49-F238E27FC236}">
                <a16:creationId xmlns:a16="http://schemas.microsoft.com/office/drawing/2014/main" id="{8B2EAD40-2AA9-484E-822B-011CA98833BF}"/>
              </a:ext>
            </a:extLst>
          </p:cNvPr>
          <p:cNvCxnSpPr/>
          <p:nvPr/>
        </p:nvCxnSpPr>
        <p:spPr>
          <a:xfrm flipV="1">
            <a:off x="5416550" y="3594100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3BA46F09-868A-4A27-886B-0C4D12DDB8C6}"/>
              </a:ext>
            </a:extLst>
          </p:cNvPr>
          <p:cNvCxnSpPr>
            <a:cxnSpLocks/>
          </p:cNvCxnSpPr>
          <p:nvPr/>
        </p:nvCxnSpPr>
        <p:spPr>
          <a:xfrm flipH="1" flipV="1">
            <a:off x="4730750" y="3117850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9C4AB628-9BDC-4661-AB83-114BFC086911}"/>
              </a:ext>
            </a:extLst>
          </p:cNvPr>
          <p:cNvCxnSpPr/>
          <p:nvPr/>
        </p:nvCxnSpPr>
        <p:spPr>
          <a:xfrm flipV="1">
            <a:off x="4632325" y="3323700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AACBC8D3-7801-48A7-BF54-92BBA3BE2332}"/>
              </a:ext>
            </a:extLst>
          </p:cNvPr>
          <p:cNvCxnSpPr>
            <a:cxnSpLocks/>
          </p:cNvCxnSpPr>
          <p:nvPr/>
        </p:nvCxnSpPr>
        <p:spPr>
          <a:xfrm flipH="1" flipV="1">
            <a:off x="3946525" y="2847450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72">
            <a:extLst>
              <a:ext uri="{FF2B5EF4-FFF2-40B4-BE49-F238E27FC236}">
                <a16:creationId xmlns:a16="http://schemas.microsoft.com/office/drawing/2014/main" id="{B656B256-23FE-4A4F-AF16-1DF85E9356F9}"/>
              </a:ext>
            </a:extLst>
          </p:cNvPr>
          <p:cNvCxnSpPr/>
          <p:nvPr/>
        </p:nvCxnSpPr>
        <p:spPr>
          <a:xfrm flipV="1">
            <a:off x="4465055" y="4206525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7F56452B-ECBB-4532-BDD8-7504DE3E7009}"/>
              </a:ext>
            </a:extLst>
          </p:cNvPr>
          <p:cNvCxnSpPr>
            <a:cxnSpLocks/>
          </p:cNvCxnSpPr>
          <p:nvPr/>
        </p:nvCxnSpPr>
        <p:spPr>
          <a:xfrm flipH="1" flipV="1">
            <a:off x="3779255" y="3730275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>
            <a:extLst>
              <a:ext uri="{FF2B5EF4-FFF2-40B4-BE49-F238E27FC236}">
                <a16:creationId xmlns:a16="http://schemas.microsoft.com/office/drawing/2014/main" id="{6534DE93-E884-4246-909C-12A2072367A3}"/>
              </a:ext>
            </a:extLst>
          </p:cNvPr>
          <p:cNvCxnSpPr/>
          <p:nvPr/>
        </p:nvCxnSpPr>
        <p:spPr>
          <a:xfrm flipV="1">
            <a:off x="6205843" y="3200050"/>
            <a:ext cx="0" cy="168910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83D0725E-2197-4016-BC14-78D400036C3D}"/>
              </a:ext>
            </a:extLst>
          </p:cNvPr>
          <p:cNvCxnSpPr>
            <a:cxnSpLocks/>
          </p:cNvCxnSpPr>
          <p:nvPr/>
        </p:nvCxnSpPr>
        <p:spPr>
          <a:xfrm flipH="1" flipV="1">
            <a:off x="5520043" y="2723800"/>
            <a:ext cx="685800" cy="47625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426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exágono 3">
            <a:extLst>
              <a:ext uri="{FF2B5EF4-FFF2-40B4-BE49-F238E27FC236}">
                <a16:creationId xmlns:a16="http://schemas.microsoft.com/office/drawing/2014/main" id="{1A291A5D-3791-44EC-855B-5EF35E8C0A3C}"/>
              </a:ext>
            </a:extLst>
          </p:cNvPr>
          <p:cNvSpPr/>
          <p:nvPr/>
        </p:nvSpPr>
        <p:spPr>
          <a:xfrm>
            <a:off x="4203446" y="3144248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5" name="Hexágono 4">
            <a:extLst>
              <a:ext uri="{FF2B5EF4-FFF2-40B4-BE49-F238E27FC236}">
                <a16:creationId xmlns:a16="http://schemas.microsoft.com/office/drawing/2014/main" id="{865168E8-9EDA-43DA-8F1A-8FF0EC0E0AEC}"/>
              </a:ext>
            </a:extLst>
          </p:cNvPr>
          <p:cNvSpPr/>
          <p:nvPr/>
        </p:nvSpPr>
        <p:spPr>
          <a:xfrm>
            <a:off x="5035296" y="268352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6" name="Hexágono 5">
            <a:extLst>
              <a:ext uri="{FF2B5EF4-FFF2-40B4-BE49-F238E27FC236}">
                <a16:creationId xmlns:a16="http://schemas.microsoft.com/office/drawing/2014/main" id="{2DFE8886-3868-448C-AE62-D2B8B7110912}"/>
              </a:ext>
            </a:extLst>
          </p:cNvPr>
          <p:cNvSpPr/>
          <p:nvPr/>
        </p:nvSpPr>
        <p:spPr>
          <a:xfrm>
            <a:off x="5035296" y="359792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7" name="Hexágono 6">
            <a:extLst>
              <a:ext uri="{FF2B5EF4-FFF2-40B4-BE49-F238E27FC236}">
                <a16:creationId xmlns:a16="http://schemas.microsoft.com/office/drawing/2014/main" id="{548E34F7-D75C-423C-B653-C00F30E52F41}"/>
              </a:ext>
            </a:extLst>
          </p:cNvPr>
          <p:cNvSpPr/>
          <p:nvPr/>
        </p:nvSpPr>
        <p:spPr>
          <a:xfrm>
            <a:off x="4203446" y="406217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8" name="Hexágono 7">
            <a:extLst>
              <a:ext uri="{FF2B5EF4-FFF2-40B4-BE49-F238E27FC236}">
                <a16:creationId xmlns:a16="http://schemas.microsoft.com/office/drawing/2014/main" id="{C0FC687A-9ABB-4744-9FDF-BCE6D615662B}"/>
              </a:ext>
            </a:extLst>
          </p:cNvPr>
          <p:cNvSpPr/>
          <p:nvPr/>
        </p:nvSpPr>
        <p:spPr>
          <a:xfrm>
            <a:off x="3371596" y="360497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9" name="Hexágono 8">
            <a:extLst>
              <a:ext uri="{FF2B5EF4-FFF2-40B4-BE49-F238E27FC236}">
                <a16:creationId xmlns:a16="http://schemas.microsoft.com/office/drawing/2014/main" id="{C679686A-3F6A-40A5-B6FF-5B1BED4BCB69}"/>
              </a:ext>
            </a:extLst>
          </p:cNvPr>
          <p:cNvSpPr/>
          <p:nvPr/>
        </p:nvSpPr>
        <p:spPr>
          <a:xfrm>
            <a:off x="3371596" y="269057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10" name="Hexágono 9">
            <a:extLst>
              <a:ext uri="{FF2B5EF4-FFF2-40B4-BE49-F238E27FC236}">
                <a16:creationId xmlns:a16="http://schemas.microsoft.com/office/drawing/2014/main" id="{61D195F3-61CC-469C-9FDB-2DC05B77513F}"/>
              </a:ext>
            </a:extLst>
          </p:cNvPr>
          <p:cNvSpPr/>
          <p:nvPr/>
        </p:nvSpPr>
        <p:spPr>
          <a:xfrm>
            <a:off x="4203446" y="2233373"/>
            <a:ext cx="1060704" cy="914400"/>
          </a:xfrm>
          <a:prstGeom prst="hexagon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F6E5D26-CA72-41B7-AAE9-8A1A0699E4A9}"/>
              </a:ext>
            </a:extLst>
          </p:cNvPr>
          <p:cNvSpPr txBox="1"/>
          <p:nvPr/>
        </p:nvSpPr>
        <p:spPr>
          <a:xfrm>
            <a:off x="3973545" y="3415020"/>
            <a:ext cx="1592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nTDMA=10736</a:t>
            </a:r>
          </a:p>
        </p:txBody>
      </p:sp>
    </p:spTree>
    <p:extLst>
      <p:ext uri="{BB962C8B-B14F-4D97-AF65-F5344CB8AC3E}">
        <p14:creationId xmlns:p14="http://schemas.microsoft.com/office/powerpoint/2010/main" val="15216812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51</Words>
  <Application>Microsoft Office PowerPoint</Application>
  <PresentationFormat>Panorámica</PresentationFormat>
  <Paragraphs>46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Anselmo Alvarado</dc:creator>
  <cp:lastModifiedBy>Anselmo Alvarado</cp:lastModifiedBy>
  <cp:revision>17</cp:revision>
  <cp:lastPrinted>2019-09-19T15:55:36Z</cp:lastPrinted>
  <dcterms:created xsi:type="dcterms:W3CDTF">2019-09-19T05:31:47Z</dcterms:created>
  <dcterms:modified xsi:type="dcterms:W3CDTF">2019-09-22T20:11:18Z</dcterms:modified>
</cp:coreProperties>
</file>

<file path=docProps/thumbnail.jpeg>
</file>